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Lst>
  <p:sldSz cx="6858000" cy="9906000" type="A4"/>
  <p:notesSz cx="6805613" cy="9939338"/>
  <p:defaultTextStyle>
    <a:defPPr>
      <a:defRPr lang="ja-JP"/>
    </a:defPPr>
    <a:lvl1pPr marL="0" algn="l" defTabSz="797877" rtl="0" eaLnBrk="1" latinLnBrk="0" hangingPunct="1">
      <a:defRPr kumimoji="1" sz="1600" kern="1200">
        <a:solidFill>
          <a:schemeClr val="tx1"/>
        </a:solidFill>
        <a:latin typeface="+mn-lt"/>
        <a:ea typeface="+mn-ea"/>
        <a:cs typeface="+mn-cs"/>
      </a:defRPr>
    </a:lvl1pPr>
    <a:lvl2pPr marL="398938" algn="l" defTabSz="797877" rtl="0" eaLnBrk="1" latinLnBrk="0" hangingPunct="1">
      <a:defRPr kumimoji="1" sz="1600" kern="1200">
        <a:solidFill>
          <a:schemeClr val="tx1"/>
        </a:solidFill>
        <a:latin typeface="+mn-lt"/>
        <a:ea typeface="+mn-ea"/>
        <a:cs typeface="+mn-cs"/>
      </a:defRPr>
    </a:lvl2pPr>
    <a:lvl3pPr marL="797877" algn="l" defTabSz="797877" rtl="0" eaLnBrk="1" latinLnBrk="0" hangingPunct="1">
      <a:defRPr kumimoji="1" sz="1600" kern="1200">
        <a:solidFill>
          <a:schemeClr val="tx1"/>
        </a:solidFill>
        <a:latin typeface="+mn-lt"/>
        <a:ea typeface="+mn-ea"/>
        <a:cs typeface="+mn-cs"/>
      </a:defRPr>
    </a:lvl3pPr>
    <a:lvl4pPr marL="1196815" algn="l" defTabSz="797877" rtl="0" eaLnBrk="1" latinLnBrk="0" hangingPunct="1">
      <a:defRPr kumimoji="1" sz="1600" kern="1200">
        <a:solidFill>
          <a:schemeClr val="tx1"/>
        </a:solidFill>
        <a:latin typeface="+mn-lt"/>
        <a:ea typeface="+mn-ea"/>
        <a:cs typeface="+mn-cs"/>
      </a:defRPr>
    </a:lvl4pPr>
    <a:lvl5pPr marL="1595754" algn="l" defTabSz="797877" rtl="0" eaLnBrk="1" latinLnBrk="0" hangingPunct="1">
      <a:defRPr kumimoji="1" sz="1600" kern="1200">
        <a:solidFill>
          <a:schemeClr val="tx1"/>
        </a:solidFill>
        <a:latin typeface="+mn-lt"/>
        <a:ea typeface="+mn-ea"/>
        <a:cs typeface="+mn-cs"/>
      </a:defRPr>
    </a:lvl5pPr>
    <a:lvl6pPr marL="1994692" algn="l" defTabSz="797877" rtl="0" eaLnBrk="1" latinLnBrk="0" hangingPunct="1">
      <a:defRPr kumimoji="1" sz="1600" kern="1200">
        <a:solidFill>
          <a:schemeClr val="tx1"/>
        </a:solidFill>
        <a:latin typeface="+mn-lt"/>
        <a:ea typeface="+mn-ea"/>
        <a:cs typeface="+mn-cs"/>
      </a:defRPr>
    </a:lvl6pPr>
    <a:lvl7pPr marL="2393631" algn="l" defTabSz="797877" rtl="0" eaLnBrk="1" latinLnBrk="0" hangingPunct="1">
      <a:defRPr kumimoji="1" sz="1600" kern="1200">
        <a:solidFill>
          <a:schemeClr val="tx1"/>
        </a:solidFill>
        <a:latin typeface="+mn-lt"/>
        <a:ea typeface="+mn-ea"/>
        <a:cs typeface="+mn-cs"/>
      </a:defRPr>
    </a:lvl7pPr>
    <a:lvl8pPr marL="2792569" algn="l" defTabSz="797877" rtl="0" eaLnBrk="1" latinLnBrk="0" hangingPunct="1">
      <a:defRPr kumimoji="1" sz="1600" kern="1200">
        <a:solidFill>
          <a:schemeClr val="tx1"/>
        </a:solidFill>
        <a:latin typeface="+mn-lt"/>
        <a:ea typeface="+mn-ea"/>
        <a:cs typeface="+mn-cs"/>
      </a:defRPr>
    </a:lvl8pPr>
    <a:lvl9pPr marL="3191508" algn="l" defTabSz="797877" rtl="0" eaLnBrk="1" latinLnBrk="0" hangingPunct="1">
      <a:defRPr kumimoji="1" sz="1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FF5F4"/>
    <a:srgbClr val="CEEFEE"/>
    <a:srgbClr val="8AD6D6"/>
    <a:srgbClr val="40BEBB"/>
    <a:srgbClr val="339593"/>
    <a:srgbClr val="6BCDCB"/>
    <a:srgbClr val="C8EADF"/>
    <a:srgbClr val="4ABA96"/>
    <a:srgbClr val="4AB496"/>
    <a:srgbClr val="9CD6C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スタイルなし、表のグリッド線あり">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7414" autoAdjust="0"/>
  </p:normalViewPr>
  <p:slideViewPr>
    <p:cSldViewPr>
      <p:cViewPr>
        <p:scale>
          <a:sx n="100" d="100"/>
          <a:sy n="100" d="100"/>
        </p:scale>
        <p:origin x="-936" y="1008"/>
      </p:cViewPr>
      <p:guideLst>
        <p:guide orient="horz" pos="3120"/>
        <p:guide pos="216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514351" y="3077284"/>
            <a:ext cx="5829300" cy="2123369"/>
          </a:xfrm>
        </p:spPr>
        <p:txBody>
          <a:bodyPr/>
          <a:lstStyle/>
          <a:p>
            <a:r>
              <a:rPr kumimoji="1" lang="ja-JP" altLang="en-US" smtClean="0"/>
              <a:t>マスタ タイトルの書式設定</a:t>
            </a:r>
            <a:endParaRPr kumimoji="1" lang="ja-JP" altLang="en-US"/>
          </a:p>
        </p:txBody>
      </p:sp>
      <p:sp>
        <p:nvSpPr>
          <p:cNvPr id="3" name="サブタイトル 2"/>
          <p:cNvSpPr>
            <a:spLocks noGrp="1"/>
          </p:cNvSpPr>
          <p:nvPr>
            <p:ph type="subTitle" idx="1"/>
          </p:nvPr>
        </p:nvSpPr>
        <p:spPr>
          <a:xfrm>
            <a:off x="1028700" y="5613404"/>
            <a:ext cx="4800600" cy="2531533"/>
          </a:xfrm>
        </p:spPr>
        <p:txBody>
          <a:bodyPr/>
          <a:lstStyle>
            <a:lvl1pPr marL="0" indent="0" algn="ctr">
              <a:buNone/>
              <a:defRPr>
                <a:solidFill>
                  <a:schemeClr val="tx1">
                    <a:tint val="75000"/>
                  </a:schemeClr>
                </a:solidFill>
              </a:defRPr>
            </a:lvl1pPr>
            <a:lvl2pPr marL="398938" indent="0" algn="ctr">
              <a:buNone/>
              <a:defRPr>
                <a:solidFill>
                  <a:schemeClr val="tx1">
                    <a:tint val="75000"/>
                  </a:schemeClr>
                </a:solidFill>
              </a:defRPr>
            </a:lvl2pPr>
            <a:lvl3pPr marL="797877" indent="0" algn="ctr">
              <a:buNone/>
              <a:defRPr>
                <a:solidFill>
                  <a:schemeClr val="tx1">
                    <a:tint val="75000"/>
                  </a:schemeClr>
                </a:solidFill>
              </a:defRPr>
            </a:lvl3pPr>
            <a:lvl4pPr marL="1196815" indent="0" algn="ctr">
              <a:buNone/>
              <a:defRPr>
                <a:solidFill>
                  <a:schemeClr val="tx1">
                    <a:tint val="75000"/>
                  </a:schemeClr>
                </a:solidFill>
              </a:defRPr>
            </a:lvl4pPr>
            <a:lvl5pPr marL="1595754" indent="0" algn="ctr">
              <a:buNone/>
              <a:defRPr>
                <a:solidFill>
                  <a:schemeClr val="tx1">
                    <a:tint val="75000"/>
                  </a:schemeClr>
                </a:solidFill>
              </a:defRPr>
            </a:lvl5pPr>
            <a:lvl6pPr marL="1994692" indent="0" algn="ctr">
              <a:buNone/>
              <a:defRPr>
                <a:solidFill>
                  <a:schemeClr val="tx1">
                    <a:tint val="75000"/>
                  </a:schemeClr>
                </a:solidFill>
              </a:defRPr>
            </a:lvl6pPr>
            <a:lvl7pPr marL="2393631" indent="0" algn="ctr">
              <a:buNone/>
              <a:defRPr>
                <a:solidFill>
                  <a:schemeClr val="tx1">
                    <a:tint val="75000"/>
                  </a:schemeClr>
                </a:solidFill>
              </a:defRPr>
            </a:lvl7pPr>
            <a:lvl8pPr marL="2792569" indent="0" algn="ctr">
              <a:buNone/>
              <a:defRPr>
                <a:solidFill>
                  <a:schemeClr val="tx1">
                    <a:tint val="75000"/>
                  </a:schemeClr>
                </a:solidFill>
              </a:defRPr>
            </a:lvl8pPr>
            <a:lvl9pPr marL="3191508" indent="0" algn="ctr">
              <a:buNone/>
              <a:defRPr>
                <a:solidFill>
                  <a:schemeClr val="tx1">
                    <a:tint val="75000"/>
                  </a:schemeClr>
                </a:solidFill>
              </a:defRPr>
            </a:lvl9pPr>
          </a:lstStyle>
          <a:p>
            <a:r>
              <a:rPr kumimoji="1" lang="ja-JP" altLang="en-US" smtClean="0"/>
              <a:t>マスタ サブタイトルの書式設定</a:t>
            </a:r>
            <a:endParaRPr kumimoji="1" lang="ja-JP" altLang="en-US"/>
          </a:p>
        </p:txBody>
      </p:sp>
      <p:sp>
        <p:nvSpPr>
          <p:cNvPr id="4" name="日付プレースホルダ 3"/>
          <p:cNvSpPr>
            <a:spLocks noGrp="1"/>
          </p:cNvSpPr>
          <p:nvPr>
            <p:ph type="dt" sz="half" idx="10"/>
          </p:nvPr>
        </p:nvSpPr>
        <p:spPr/>
        <p:txBody>
          <a:bodyPr/>
          <a:lstStyle/>
          <a:p>
            <a:fld id="{80DEE82E-1F58-41E9-9AD5-1536709C6C52}" type="datetimeFigureOut">
              <a:rPr kumimoji="1" lang="ja-JP" altLang="en-US" smtClean="0"/>
              <a:pPr/>
              <a:t>2014/11/6</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0A361B7E-F749-4607-91A6-D3915FB1A48F}" type="slidenum">
              <a:rPr kumimoji="1" lang="ja-JP" altLang="en-US" smtClean="0"/>
              <a:pPr/>
              <a:t>‹#›</a:t>
            </a:fld>
            <a:endParaRPr kumimoji="1" lang="ja-JP"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3" name="コンテンツ プレースホルダ 2"/>
          <p:cNvSpPr>
            <a:spLocks noGrp="1"/>
          </p:cNvSpPr>
          <p:nvPr>
            <p:ph idx="1"/>
          </p:nvPr>
        </p:nvSpPr>
        <p:spPr/>
        <p:txBody>
          <a:body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 3"/>
          <p:cNvSpPr>
            <a:spLocks noGrp="1"/>
          </p:cNvSpPr>
          <p:nvPr>
            <p:ph type="dt" sz="half" idx="10"/>
          </p:nvPr>
        </p:nvSpPr>
        <p:spPr/>
        <p:txBody>
          <a:bodyPr/>
          <a:lstStyle/>
          <a:p>
            <a:fld id="{80DEE82E-1F58-41E9-9AD5-1536709C6C52}" type="datetimeFigureOut">
              <a:rPr kumimoji="1" lang="ja-JP" altLang="en-US" smtClean="0"/>
              <a:pPr/>
              <a:t>2014/11/6</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0A361B7E-F749-4607-91A6-D3915FB1A48F}" type="slidenum">
              <a:rPr kumimoji="1" lang="ja-JP" altLang="en-US" smtClean="0"/>
              <a:pPr/>
              <a:t>‹#›</a:t>
            </a:fld>
            <a:endParaRPr kumimoji="1" lang="ja-JP"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541735" y="6365527"/>
            <a:ext cx="5829300" cy="1967441"/>
          </a:xfrm>
        </p:spPr>
        <p:txBody>
          <a:bodyPr anchor="t"/>
          <a:lstStyle>
            <a:lvl1pPr algn="l">
              <a:defRPr sz="3500" b="1" cap="all"/>
            </a:lvl1pPr>
          </a:lstStyle>
          <a:p>
            <a:r>
              <a:rPr kumimoji="1" lang="ja-JP" altLang="en-US" smtClean="0"/>
              <a:t>マスタ タイトルの書式設定</a:t>
            </a:r>
            <a:endParaRPr kumimoji="1" lang="ja-JP" altLang="en-US"/>
          </a:p>
        </p:txBody>
      </p:sp>
      <p:sp>
        <p:nvSpPr>
          <p:cNvPr id="3" name="テキスト プレースホルダ 2"/>
          <p:cNvSpPr>
            <a:spLocks noGrp="1"/>
          </p:cNvSpPr>
          <p:nvPr>
            <p:ph type="body" idx="1"/>
          </p:nvPr>
        </p:nvSpPr>
        <p:spPr>
          <a:xfrm>
            <a:off x="541735" y="4198587"/>
            <a:ext cx="5829300" cy="2166936"/>
          </a:xfrm>
        </p:spPr>
        <p:txBody>
          <a:bodyPr anchor="b"/>
          <a:lstStyle>
            <a:lvl1pPr marL="0" indent="0">
              <a:buNone/>
              <a:defRPr sz="1700">
                <a:solidFill>
                  <a:schemeClr val="tx1">
                    <a:tint val="75000"/>
                  </a:schemeClr>
                </a:solidFill>
              </a:defRPr>
            </a:lvl1pPr>
            <a:lvl2pPr marL="398938" indent="0">
              <a:buNone/>
              <a:defRPr sz="1600">
                <a:solidFill>
                  <a:schemeClr val="tx1">
                    <a:tint val="75000"/>
                  </a:schemeClr>
                </a:solidFill>
              </a:defRPr>
            </a:lvl2pPr>
            <a:lvl3pPr marL="797877" indent="0">
              <a:buNone/>
              <a:defRPr sz="1400">
                <a:solidFill>
                  <a:schemeClr val="tx1">
                    <a:tint val="75000"/>
                  </a:schemeClr>
                </a:solidFill>
              </a:defRPr>
            </a:lvl3pPr>
            <a:lvl4pPr marL="1196815" indent="0">
              <a:buNone/>
              <a:defRPr sz="1200">
                <a:solidFill>
                  <a:schemeClr val="tx1">
                    <a:tint val="75000"/>
                  </a:schemeClr>
                </a:solidFill>
              </a:defRPr>
            </a:lvl4pPr>
            <a:lvl5pPr marL="1595754" indent="0">
              <a:buNone/>
              <a:defRPr sz="1200">
                <a:solidFill>
                  <a:schemeClr val="tx1">
                    <a:tint val="75000"/>
                  </a:schemeClr>
                </a:solidFill>
              </a:defRPr>
            </a:lvl5pPr>
            <a:lvl6pPr marL="1994692" indent="0">
              <a:buNone/>
              <a:defRPr sz="1200">
                <a:solidFill>
                  <a:schemeClr val="tx1">
                    <a:tint val="75000"/>
                  </a:schemeClr>
                </a:solidFill>
              </a:defRPr>
            </a:lvl6pPr>
            <a:lvl7pPr marL="2393631" indent="0">
              <a:buNone/>
              <a:defRPr sz="1200">
                <a:solidFill>
                  <a:schemeClr val="tx1">
                    <a:tint val="75000"/>
                  </a:schemeClr>
                </a:solidFill>
              </a:defRPr>
            </a:lvl7pPr>
            <a:lvl8pPr marL="2792569" indent="0">
              <a:buNone/>
              <a:defRPr sz="1200">
                <a:solidFill>
                  <a:schemeClr val="tx1">
                    <a:tint val="75000"/>
                  </a:schemeClr>
                </a:solidFill>
              </a:defRPr>
            </a:lvl8pPr>
            <a:lvl9pPr marL="3191508" indent="0">
              <a:buNone/>
              <a:defRPr sz="1200">
                <a:solidFill>
                  <a:schemeClr val="tx1">
                    <a:tint val="75000"/>
                  </a:schemeClr>
                </a:solidFill>
              </a:defRPr>
            </a:lvl9pPr>
          </a:lstStyle>
          <a:p>
            <a:pPr lvl="0"/>
            <a:r>
              <a:rPr kumimoji="1" lang="ja-JP" altLang="en-US" smtClean="0"/>
              <a:t>マスタ テキストの書式設定</a:t>
            </a:r>
          </a:p>
        </p:txBody>
      </p:sp>
      <p:sp>
        <p:nvSpPr>
          <p:cNvPr id="4" name="日付プレースホルダ 3"/>
          <p:cNvSpPr>
            <a:spLocks noGrp="1"/>
          </p:cNvSpPr>
          <p:nvPr>
            <p:ph type="dt" sz="half" idx="10"/>
          </p:nvPr>
        </p:nvSpPr>
        <p:spPr/>
        <p:txBody>
          <a:bodyPr/>
          <a:lstStyle/>
          <a:p>
            <a:fld id="{80DEE82E-1F58-41E9-9AD5-1536709C6C52}" type="datetimeFigureOut">
              <a:rPr kumimoji="1" lang="ja-JP" altLang="en-US" smtClean="0"/>
              <a:pPr/>
              <a:t>2014/11/6</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0A361B7E-F749-4607-91A6-D3915FB1A48F}" type="slidenum">
              <a:rPr kumimoji="1" lang="ja-JP" altLang="en-US" smtClean="0"/>
              <a:pPr/>
              <a:t>‹#›</a:t>
            </a:fld>
            <a:endParaRPr kumimoji="1" lang="ja-JP"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3" name="コンテンツ プレースホルダ 2"/>
          <p:cNvSpPr>
            <a:spLocks noGrp="1"/>
          </p:cNvSpPr>
          <p:nvPr>
            <p:ph sz="half" idx="1"/>
          </p:nvPr>
        </p:nvSpPr>
        <p:spPr>
          <a:xfrm>
            <a:off x="270275" y="3519842"/>
            <a:ext cx="2372915" cy="9951861"/>
          </a:xfrm>
        </p:spPr>
        <p:txBody>
          <a:bodyPr/>
          <a:lstStyle>
            <a:lvl1pPr>
              <a:defRPr sz="2500"/>
            </a:lvl1pPr>
            <a:lvl2pPr>
              <a:defRPr sz="2100"/>
            </a:lvl2pPr>
            <a:lvl3pPr>
              <a:defRPr sz="17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コンテンツ プレースホルダ 3"/>
          <p:cNvSpPr>
            <a:spLocks noGrp="1"/>
          </p:cNvSpPr>
          <p:nvPr>
            <p:ph sz="half" idx="2"/>
          </p:nvPr>
        </p:nvSpPr>
        <p:spPr>
          <a:xfrm>
            <a:off x="2757489" y="3519842"/>
            <a:ext cx="2372916" cy="9951861"/>
          </a:xfrm>
        </p:spPr>
        <p:txBody>
          <a:bodyPr/>
          <a:lstStyle>
            <a:lvl1pPr>
              <a:defRPr sz="2500"/>
            </a:lvl1pPr>
            <a:lvl2pPr>
              <a:defRPr sz="2100"/>
            </a:lvl2pPr>
            <a:lvl3pPr>
              <a:defRPr sz="17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日付プレースホルダ 4"/>
          <p:cNvSpPr>
            <a:spLocks noGrp="1"/>
          </p:cNvSpPr>
          <p:nvPr>
            <p:ph type="dt" sz="half" idx="10"/>
          </p:nvPr>
        </p:nvSpPr>
        <p:spPr/>
        <p:txBody>
          <a:bodyPr/>
          <a:lstStyle/>
          <a:p>
            <a:fld id="{80DEE82E-1F58-41E9-9AD5-1536709C6C52}" type="datetimeFigureOut">
              <a:rPr kumimoji="1" lang="ja-JP" altLang="en-US" smtClean="0"/>
              <a:pPr/>
              <a:t>2014/11/6</a:t>
            </a:fld>
            <a:endParaRPr kumimoji="1" lang="ja-JP" altLang="en-US"/>
          </a:p>
        </p:txBody>
      </p:sp>
      <p:sp>
        <p:nvSpPr>
          <p:cNvPr id="6" name="フッター プレースホルダ 5"/>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p:txBody>
          <a:bodyPr/>
          <a:lstStyle/>
          <a:p>
            <a:fld id="{0A361B7E-F749-4607-91A6-D3915FB1A48F}" type="slidenum">
              <a:rPr kumimoji="1" lang="ja-JP" altLang="en-US" smtClean="0"/>
              <a:pPr/>
              <a:t>‹#›</a:t>
            </a:fld>
            <a:endParaRPr kumimoji="1" lang="ja-JP"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342902" y="396702"/>
            <a:ext cx="6172200" cy="1651000"/>
          </a:xfrm>
        </p:spPr>
        <p:txBody>
          <a:bodyPr/>
          <a:lstStyle>
            <a:lvl1pPr>
              <a:defRPr/>
            </a:lvl1pPr>
          </a:lstStyle>
          <a:p>
            <a:r>
              <a:rPr kumimoji="1" lang="ja-JP" altLang="en-US" smtClean="0"/>
              <a:t>マスタ タイトルの書式設定</a:t>
            </a:r>
            <a:endParaRPr kumimoji="1" lang="ja-JP" altLang="en-US"/>
          </a:p>
        </p:txBody>
      </p:sp>
      <p:sp>
        <p:nvSpPr>
          <p:cNvPr id="3" name="テキスト プレースホルダ 2"/>
          <p:cNvSpPr>
            <a:spLocks noGrp="1"/>
          </p:cNvSpPr>
          <p:nvPr>
            <p:ph type="body" idx="1"/>
          </p:nvPr>
        </p:nvSpPr>
        <p:spPr>
          <a:xfrm>
            <a:off x="342903" y="2217389"/>
            <a:ext cx="3030141" cy="924101"/>
          </a:xfrm>
        </p:spPr>
        <p:txBody>
          <a:bodyPr anchor="b"/>
          <a:lstStyle>
            <a:lvl1pPr marL="0" indent="0">
              <a:buNone/>
              <a:defRPr sz="2100" b="1"/>
            </a:lvl1pPr>
            <a:lvl2pPr marL="398938" indent="0">
              <a:buNone/>
              <a:defRPr sz="1700" b="1"/>
            </a:lvl2pPr>
            <a:lvl3pPr marL="797877" indent="0">
              <a:buNone/>
              <a:defRPr sz="1600" b="1"/>
            </a:lvl3pPr>
            <a:lvl4pPr marL="1196815" indent="0">
              <a:buNone/>
              <a:defRPr sz="1400" b="1"/>
            </a:lvl4pPr>
            <a:lvl5pPr marL="1595754" indent="0">
              <a:buNone/>
              <a:defRPr sz="1400" b="1"/>
            </a:lvl5pPr>
            <a:lvl6pPr marL="1994692" indent="0">
              <a:buNone/>
              <a:defRPr sz="1400" b="1"/>
            </a:lvl6pPr>
            <a:lvl7pPr marL="2393631" indent="0">
              <a:buNone/>
              <a:defRPr sz="1400" b="1"/>
            </a:lvl7pPr>
            <a:lvl8pPr marL="2792569" indent="0">
              <a:buNone/>
              <a:defRPr sz="1400" b="1"/>
            </a:lvl8pPr>
            <a:lvl9pPr marL="3191508" indent="0">
              <a:buNone/>
              <a:defRPr sz="1400" b="1"/>
            </a:lvl9pPr>
          </a:lstStyle>
          <a:p>
            <a:pPr lvl="0"/>
            <a:r>
              <a:rPr kumimoji="1" lang="ja-JP" altLang="en-US" smtClean="0"/>
              <a:t>マスタ テキストの書式設定</a:t>
            </a:r>
          </a:p>
        </p:txBody>
      </p:sp>
      <p:sp>
        <p:nvSpPr>
          <p:cNvPr id="4" name="コンテンツ プレースホルダ 3"/>
          <p:cNvSpPr>
            <a:spLocks noGrp="1"/>
          </p:cNvSpPr>
          <p:nvPr>
            <p:ph sz="half" idx="2"/>
          </p:nvPr>
        </p:nvSpPr>
        <p:spPr>
          <a:xfrm>
            <a:off x="342903" y="3141487"/>
            <a:ext cx="3030141" cy="5707416"/>
          </a:xfrm>
        </p:spPr>
        <p:txBody>
          <a:bodyPr/>
          <a:lstStyle>
            <a:lvl1pPr>
              <a:defRPr sz="2100"/>
            </a:lvl1pPr>
            <a:lvl2pPr>
              <a:defRPr sz="1700"/>
            </a:lvl2pPr>
            <a:lvl3pPr>
              <a:defRPr sz="1600"/>
            </a:lvl3pPr>
            <a:lvl4pPr>
              <a:defRPr sz="1400"/>
            </a:lvl4pPr>
            <a:lvl5pPr>
              <a:defRPr sz="1400"/>
            </a:lvl5pPr>
            <a:lvl6pPr>
              <a:defRPr sz="1400"/>
            </a:lvl6pPr>
            <a:lvl7pPr>
              <a:defRPr sz="1400"/>
            </a:lvl7pPr>
            <a:lvl8pPr>
              <a:defRPr sz="1400"/>
            </a:lvl8pPr>
            <a:lvl9pPr>
              <a:defRPr sz="14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テキスト プレースホルダ 4"/>
          <p:cNvSpPr>
            <a:spLocks noGrp="1"/>
          </p:cNvSpPr>
          <p:nvPr>
            <p:ph type="body" sz="quarter" idx="3"/>
          </p:nvPr>
        </p:nvSpPr>
        <p:spPr>
          <a:xfrm>
            <a:off x="3483771" y="2217389"/>
            <a:ext cx="3031331" cy="924101"/>
          </a:xfrm>
        </p:spPr>
        <p:txBody>
          <a:bodyPr anchor="b"/>
          <a:lstStyle>
            <a:lvl1pPr marL="0" indent="0">
              <a:buNone/>
              <a:defRPr sz="2100" b="1"/>
            </a:lvl1pPr>
            <a:lvl2pPr marL="398938" indent="0">
              <a:buNone/>
              <a:defRPr sz="1700" b="1"/>
            </a:lvl2pPr>
            <a:lvl3pPr marL="797877" indent="0">
              <a:buNone/>
              <a:defRPr sz="1600" b="1"/>
            </a:lvl3pPr>
            <a:lvl4pPr marL="1196815" indent="0">
              <a:buNone/>
              <a:defRPr sz="1400" b="1"/>
            </a:lvl4pPr>
            <a:lvl5pPr marL="1595754" indent="0">
              <a:buNone/>
              <a:defRPr sz="1400" b="1"/>
            </a:lvl5pPr>
            <a:lvl6pPr marL="1994692" indent="0">
              <a:buNone/>
              <a:defRPr sz="1400" b="1"/>
            </a:lvl6pPr>
            <a:lvl7pPr marL="2393631" indent="0">
              <a:buNone/>
              <a:defRPr sz="1400" b="1"/>
            </a:lvl7pPr>
            <a:lvl8pPr marL="2792569" indent="0">
              <a:buNone/>
              <a:defRPr sz="1400" b="1"/>
            </a:lvl8pPr>
            <a:lvl9pPr marL="3191508" indent="0">
              <a:buNone/>
              <a:defRPr sz="1400" b="1"/>
            </a:lvl9pPr>
          </a:lstStyle>
          <a:p>
            <a:pPr lvl="0"/>
            <a:r>
              <a:rPr kumimoji="1" lang="ja-JP" altLang="en-US" smtClean="0"/>
              <a:t>マスタ テキストの書式設定</a:t>
            </a:r>
          </a:p>
        </p:txBody>
      </p:sp>
      <p:sp>
        <p:nvSpPr>
          <p:cNvPr id="6" name="コンテンツ プレースホルダ 5"/>
          <p:cNvSpPr>
            <a:spLocks noGrp="1"/>
          </p:cNvSpPr>
          <p:nvPr>
            <p:ph sz="quarter" idx="4"/>
          </p:nvPr>
        </p:nvSpPr>
        <p:spPr>
          <a:xfrm>
            <a:off x="3483771" y="3141487"/>
            <a:ext cx="3031331" cy="5707416"/>
          </a:xfrm>
        </p:spPr>
        <p:txBody>
          <a:bodyPr/>
          <a:lstStyle>
            <a:lvl1pPr>
              <a:defRPr sz="2100"/>
            </a:lvl1pPr>
            <a:lvl2pPr>
              <a:defRPr sz="1700"/>
            </a:lvl2pPr>
            <a:lvl3pPr>
              <a:defRPr sz="1600"/>
            </a:lvl3pPr>
            <a:lvl4pPr>
              <a:defRPr sz="1400"/>
            </a:lvl4pPr>
            <a:lvl5pPr>
              <a:defRPr sz="1400"/>
            </a:lvl5pPr>
            <a:lvl6pPr>
              <a:defRPr sz="1400"/>
            </a:lvl6pPr>
            <a:lvl7pPr>
              <a:defRPr sz="1400"/>
            </a:lvl7pPr>
            <a:lvl8pPr>
              <a:defRPr sz="1400"/>
            </a:lvl8pPr>
            <a:lvl9pPr>
              <a:defRPr sz="14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7" name="日付プレースホルダ 6"/>
          <p:cNvSpPr>
            <a:spLocks noGrp="1"/>
          </p:cNvSpPr>
          <p:nvPr>
            <p:ph type="dt" sz="half" idx="10"/>
          </p:nvPr>
        </p:nvSpPr>
        <p:spPr/>
        <p:txBody>
          <a:bodyPr/>
          <a:lstStyle/>
          <a:p>
            <a:fld id="{80DEE82E-1F58-41E9-9AD5-1536709C6C52}" type="datetimeFigureOut">
              <a:rPr kumimoji="1" lang="ja-JP" altLang="en-US" smtClean="0"/>
              <a:pPr/>
              <a:t>2014/11/6</a:t>
            </a:fld>
            <a:endParaRPr kumimoji="1" lang="ja-JP" altLang="en-US"/>
          </a:p>
        </p:txBody>
      </p:sp>
      <p:sp>
        <p:nvSpPr>
          <p:cNvPr id="8" name="フッター プレースホルダ 7"/>
          <p:cNvSpPr>
            <a:spLocks noGrp="1"/>
          </p:cNvSpPr>
          <p:nvPr>
            <p:ph type="ftr" sz="quarter" idx="11"/>
          </p:nvPr>
        </p:nvSpPr>
        <p:spPr/>
        <p:txBody>
          <a:bodyPr/>
          <a:lstStyle/>
          <a:p>
            <a:endParaRPr kumimoji="1" lang="ja-JP" altLang="en-US"/>
          </a:p>
        </p:txBody>
      </p:sp>
      <p:sp>
        <p:nvSpPr>
          <p:cNvPr id="9" name="スライド番号プレースホルダ 8"/>
          <p:cNvSpPr>
            <a:spLocks noGrp="1"/>
          </p:cNvSpPr>
          <p:nvPr>
            <p:ph type="sldNum" sz="quarter" idx="12"/>
          </p:nvPr>
        </p:nvSpPr>
        <p:spPr/>
        <p:txBody>
          <a:bodyPr/>
          <a:lstStyle/>
          <a:p>
            <a:fld id="{0A361B7E-F749-4607-91A6-D3915FB1A48F}" type="slidenum">
              <a:rPr kumimoji="1" lang="ja-JP" altLang="en-US" smtClean="0"/>
              <a:pPr/>
              <a:t>‹#›</a:t>
            </a:fld>
            <a:endParaRPr kumimoji="1" lang="ja-JP"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3" name="日付プレースホルダ 2"/>
          <p:cNvSpPr>
            <a:spLocks noGrp="1"/>
          </p:cNvSpPr>
          <p:nvPr>
            <p:ph type="dt" sz="half" idx="10"/>
          </p:nvPr>
        </p:nvSpPr>
        <p:spPr/>
        <p:txBody>
          <a:bodyPr/>
          <a:lstStyle/>
          <a:p>
            <a:fld id="{80DEE82E-1F58-41E9-9AD5-1536709C6C52}" type="datetimeFigureOut">
              <a:rPr kumimoji="1" lang="ja-JP" altLang="en-US" smtClean="0"/>
              <a:pPr/>
              <a:t>2014/11/6</a:t>
            </a:fld>
            <a:endParaRPr kumimoji="1" lang="ja-JP" altLang="en-US"/>
          </a:p>
        </p:txBody>
      </p:sp>
      <p:sp>
        <p:nvSpPr>
          <p:cNvPr id="4" name="フッター プレースホルダ 3"/>
          <p:cNvSpPr>
            <a:spLocks noGrp="1"/>
          </p:cNvSpPr>
          <p:nvPr>
            <p:ph type="ftr" sz="quarter" idx="11"/>
          </p:nvPr>
        </p:nvSpPr>
        <p:spPr/>
        <p:txBody>
          <a:bodyPr/>
          <a:lstStyle/>
          <a:p>
            <a:endParaRPr kumimoji="1" lang="ja-JP" altLang="en-US"/>
          </a:p>
        </p:txBody>
      </p:sp>
      <p:sp>
        <p:nvSpPr>
          <p:cNvPr id="5" name="スライド番号プレースホルダ 4"/>
          <p:cNvSpPr>
            <a:spLocks noGrp="1"/>
          </p:cNvSpPr>
          <p:nvPr>
            <p:ph type="sldNum" sz="quarter" idx="12"/>
          </p:nvPr>
        </p:nvSpPr>
        <p:spPr/>
        <p:txBody>
          <a:bodyPr/>
          <a:lstStyle/>
          <a:p>
            <a:fld id="{0A361B7E-F749-4607-91A6-D3915FB1A48F}" type="slidenum">
              <a:rPr kumimoji="1" lang="ja-JP" altLang="en-US" smtClean="0"/>
              <a:pPr/>
              <a:t>‹#›</a:t>
            </a:fld>
            <a:endParaRPr kumimoji="1"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 1"/>
          <p:cNvSpPr>
            <a:spLocks noGrp="1"/>
          </p:cNvSpPr>
          <p:nvPr>
            <p:ph type="dt" sz="half" idx="10"/>
          </p:nvPr>
        </p:nvSpPr>
        <p:spPr/>
        <p:txBody>
          <a:bodyPr/>
          <a:lstStyle/>
          <a:p>
            <a:fld id="{80DEE82E-1F58-41E9-9AD5-1536709C6C52}" type="datetimeFigureOut">
              <a:rPr kumimoji="1" lang="ja-JP" altLang="en-US" smtClean="0"/>
              <a:pPr/>
              <a:t>2014/11/6</a:t>
            </a:fld>
            <a:endParaRPr kumimoji="1" lang="ja-JP" altLang="en-US"/>
          </a:p>
        </p:txBody>
      </p:sp>
      <p:sp>
        <p:nvSpPr>
          <p:cNvPr id="3" name="フッター プレースホルダ 2"/>
          <p:cNvSpPr>
            <a:spLocks noGrp="1"/>
          </p:cNvSpPr>
          <p:nvPr>
            <p:ph type="ftr" sz="quarter" idx="11"/>
          </p:nvPr>
        </p:nvSpPr>
        <p:spPr/>
        <p:txBody>
          <a:bodyPr/>
          <a:lstStyle/>
          <a:p>
            <a:endParaRPr kumimoji="1" lang="ja-JP" altLang="en-US"/>
          </a:p>
        </p:txBody>
      </p:sp>
      <p:sp>
        <p:nvSpPr>
          <p:cNvPr id="4" name="スライド番号プレースホルダ 3"/>
          <p:cNvSpPr>
            <a:spLocks noGrp="1"/>
          </p:cNvSpPr>
          <p:nvPr>
            <p:ph type="sldNum" sz="quarter" idx="12"/>
          </p:nvPr>
        </p:nvSpPr>
        <p:spPr/>
        <p:txBody>
          <a:bodyPr/>
          <a:lstStyle/>
          <a:p>
            <a:fld id="{0A361B7E-F749-4607-91A6-D3915FB1A48F}" type="slidenum">
              <a:rPr kumimoji="1" lang="ja-JP" altLang="en-US" smtClean="0"/>
              <a:pPr/>
              <a:t>‹#›</a:t>
            </a:fld>
            <a:endParaRPr kumimoji="1"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342903" y="394408"/>
            <a:ext cx="2256234" cy="1678516"/>
          </a:xfrm>
        </p:spPr>
        <p:txBody>
          <a:bodyPr anchor="b"/>
          <a:lstStyle>
            <a:lvl1pPr algn="l">
              <a:defRPr sz="1700" b="1"/>
            </a:lvl1pPr>
          </a:lstStyle>
          <a:p>
            <a:r>
              <a:rPr kumimoji="1" lang="ja-JP" altLang="en-US" smtClean="0"/>
              <a:t>マスタ タイトルの書式設定</a:t>
            </a:r>
            <a:endParaRPr kumimoji="1" lang="ja-JP" altLang="en-US"/>
          </a:p>
        </p:txBody>
      </p:sp>
      <p:sp>
        <p:nvSpPr>
          <p:cNvPr id="3" name="コンテンツ プレースホルダ 2"/>
          <p:cNvSpPr>
            <a:spLocks noGrp="1"/>
          </p:cNvSpPr>
          <p:nvPr>
            <p:ph idx="1"/>
          </p:nvPr>
        </p:nvSpPr>
        <p:spPr>
          <a:xfrm>
            <a:off x="2681288" y="394410"/>
            <a:ext cx="3833812" cy="8454497"/>
          </a:xfrm>
        </p:spPr>
        <p:txBody>
          <a:bodyPr/>
          <a:lstStyle>
            <a:lvl1pPr>
              <a:defRPr sz="2800"/>
            </a:lvl1pPr>
            <a:lvl2pPr>
              <a:defRPr sz="2500"/>
            </a:lvl2pPr>
            <a:lvl3pPr>
              <a:defRPr sz="2100"/>
            </a:lvl3pPr>
            <a:lvl4pPr>
              <a:defRPr sz="1700"/>
            </a:lvl4pPr>
            <a:lvl5pPr>
              <a:defRPr sz="1700"/>
            </a:lvl5pPr>
            <a:lvl6pPr>
              <a:defRPr sz="1700"/>
            </a:lvl6pPr>
            <a:lvl7pPr>
              <a:defRPr sz="1700"/>
            </a:lvl7pPr>
            <a:lvl8pPr>
              <a:defRPr sz="1700"/>
            </a:lvl8pPr>
            <a:lvl9pPr>
              <a:defRPr sz="17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テキスト プレースホルダ 3"/>
          <p:cNvSpPr>
            <a:spLocks noGrp="1"/>
          </p:cNvSpPr>
          <p:nvPr>
            <p:ph type="body" sz="half" idx="2"/>
          </p:nvPr>
        </p:nvSpPr>
        <p:spPr>
          <a:xfrm>
            <a:off x="342903" y="2072923"/>
            <a:ext cx="2256234" cy="6775980"/>
          </a:xfrm>
        </p:spPr>
        <p:txBody>
          <a:bodyPr/>
          <a:lstStyle>
            <a:lvl1pPr marL="0" indent="0">
              <a:buNone/>
              <a:defRPr sz="1200"/>
            </a:lvl1pPr>
            <a:lvl2pPr marL="398938" indent="0">
              <a:buNone/>
              <a:defRPr sz="1000"/>
            </a:lvl2pPr>
            <a:lvl3pPr marL="797877" indent="0">
              <a:buNone/>
              <a:defRPr sz="900"/>
            </a:lvl3pPr>
            <a:lvl4pPr marL="1196815" indent="0">
              <a:buNone/>
              <a:defRPr sz="800"/>
            </a:lvl4pPr>
            <a:lvl5pPr marL="1595754" indent="0">
              <a:buNone/>
              <a:defRPr sz="800"/>
            </a:lvl5pPr>
            <a:lvl6pPr marL="1994692" indent="0">
              <a:buNone/>
              <a:defRPr sz="800"/>
            </a:lvl6pPr>
            <a:lvl7pPr marL="2393631" indent="0">
              <a:buNone/>
              <a:defRPr sz="800"/>
            </a:lvl7pPr>
            <a:lvl8pPr marL="2792569" indent="0">
              <a:buNone/>
              <a:defRPr sz="800"/>
            </a:lvl8pPr>
            <a:lvl9pPr marL="3191508" indent="0">
              <a:buNone/>
              <a:defRPr sz="800"/>
            </a:lvl9pPr>
          </a:lstStyle>
          <a:p>
            <a:pPr lvl="0"/>
            <a:r>
              <a:rPr kumimoji="1" lang="ja-JP" altLang="en-US" smtClean="0"/>
              <a:t>マスタ テキストの書式設定</a:t>
            </a:r>
          </a:p>
        </p:txBody>
      </p:sp>
      <p:sp>
        <p:nvSpPr>
          <p:cNvPr id="5" name="日付プレースホルダ 4"/>
          <p:cNvSpPr>
            <a:spLocks noGrp="1"/>
          </p:cNvSpPr>
          <p:nvPr>
            <p:ph type="dt" sz="half" idx="10"/>
          </p:nvPr>
        </p:nvSpPr>
        <p:spPr/>
        <p:txBody>
          <a:bodyPr/>
          <a:lstStyle/>
          <a:p>
            <a:fld id="{80DEE82E-1F58-41E9-9AD5-1536709C6C52}" type="datetimeFigureOut">
              <a:rPr kumimoji="1" lang="ja-JP" altLang="en-US" smtClean="0"/>
              <a:pPr/>
              <a:t>2014/11/6</a:t>
            </a:fld>
            <a:endParaRPr kumimoji="1" lang="ja-JP" altLang="en-US"/>
          </a:p>
        </p:txBody>
      </p:sp>
      <p:sp>
        <p:nvSpPr>
          <p:cNvPr id="6" name="フッター プレースホルダ 5"/>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p:txBody>
          <a:bodyPr/>
          <a:lstStyle/>
          <a:p>
            <a:fld id="{0A361B7E-F749-4607-91A6-D3915FB1A48F}" type="slidenum">
              <a:rPr kumimoji="1" lang="ja-JP" altLang="en-US" smtClean="0"/>
              <a:pPr/>
              <a:t>‹#›</a:t>
            </a:fld>
            <a:endParaRPr kumimoji="1" lang="ja-JP"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344216" y="6934204"/>
            <a:ext cx="4114800" cy="818621"/>
          </a:xfrm>
        </p:spPr>
        <p:txBody>
          <a:bodyPr anchor="b"/>
          <a:lstStyle>
            <a:lvl1pPr algn="l">
              <a:defRPr sz="1700" b="1"/>
            </a:lvl1pPr>
          </a:lstStyle>
          <a:p>
            <a:r>
              <a:rPr kumimoji="1" lang="ja-JP" altLang="en-US" smtClean="0"/>
              <a:t>マスタ タイトルの書式設定</a:t>
            </a:r>
            <a:endParaRPr kumimoji="1" lang="ja-JP" altLang="en-US"/>
          </a:p>
        </p:txBody>
      </p:sp>
      <p:sp>
        <p:nvSpPr>
          <p:cNvPr id="3" name="図プレースホルダ 2"/>
          <p:cNvSpPr>
            <a:spLocks noGrp="1"/>
          </p:cNvSpPr>
          <p:nvPr>
            <p:ph type="pic" idx="1"/>
          </p:nvPr>
        </p:nvSpPr>
        <p:spPr>
          <a:xfrm>
            <a:off x="1344216" y="885120"/>
            <a:ext cx="4114800" cy="5943600"/>
          </a:xfrm>
        </p:spPr>
        <p:txBody>
          <a:bodyPr/>
          <a:lstStyle>
            <a:lvl1pPr marL="0" indent="0">
              <a:buNone/>
              <a:defRPr sz="2800"/>
            </a:lvl1pPr>
            <a:lvl2pPr marL="398938" indent="0">
              <a:buNone/>
              <a:defRPr sz="2500"/>
            </a:lvl2pPr>
            <a:lvl3pPr marL="797877" indent="0">
              <a:buNone/>
              <a:defRPr sz="2100"/>
            </a:lvl3pPr>
            <a:lvl4pPr marL="1196815" indent="0">
              <a:buNone/>
              <a:defRPr sz="1700"/>
            </a:lvl4pPr>
            <a:lvl5pPr marL="1595754" indent="0">
              <a:buNone/>
              <a:defRPr sz="1700"/>
            </a:lvl5pPr>
            <a:lvl6pPr marL="1994692" indent="0">
              <a:buNone/>
              <a:defRPr sz="1700"/>
            </a:lvl6pPr>
            <a:lvl7pPr marL="2393631" indent="0">
              <a:buNone/>
              <a:defRPr sz="1700"/>
            </a:lvl7pPr>
            <a:lvl8pPr marL="2792569" indent="0">
              <a:buNone/>
              <a:defRPr sz="1700"/>
            </a:lvl8pPr>
            <a:lvl9pPr marL="3191508" indent="0">
              <a:buNone/>
              <a:defRPr sz="1700"/>
            </a:lvl9pPr>
          </a:lstStyle>
          <a:p>
            <a:endParaRPr kumimoji="1" lang="ja-JP" altLang="en-US"/>
          </a:p>
        </p:txBody>
      </p:sp>
      <p:sp>
        <p:nvSpPr>
          <p:cNvPr id="4" name="テキスト プレースホルダ 3"/>
          <p:cNvSpPr>
            <a:spLocks noGrp="1"/>
          </p:cNvSpPr>
          <p:nvPr>
            <p:ph type="body" sz="half" idx="2"/>
          </p:nvPr>
        </p:nvSpPr>
        <p:spPr>
          <a:xfrm>
            <a:off x="1344216" y="7752822"/>
            <a:ext cx="4114800" cy="1162578"/>
          </a:xfrm>
        </p:spPr>
        <p:txBody>
          <a:bodyPr/>
          <a:lstStyle>
            <a:lvl1pPr marL="0" indent="0">
              <a:buNone/>
              <a:defRPr sz="1200"/>
            </a:lvl1pPr>
            <a:lvl2pPr marL="398938" indent="0">
              <a:buNone/>
              <a:defRPr sz="1000"/>
            </a:lvl2pPr>
            <a:lvl3pPr marL="797877" indent="0">
              <a:buNone/>
              <a:defRPr sz="900"/>
            </a:lvl3pPr>
            <a:lvl4pPr marL="1196815" indent="0">
              <a:buNone/>
              <a:defRPr sz="800"/>
            </a:lvl4pPr>
            <a:lvl5pPr marL="1595754" indent="0">
              <a:buNone/>
              <a:defRPr sz="800"/>
            </a:lvl5pPr>
            <a:lvl6pPr marL="1994692" indent="0">
              <a:buNone/>
              <a:defRPr sz="800"/>
            </a:lvl6pPr>
            <a:lvl7pPr marL="2393631" indent="0">
              <a:buNone/>
              <a:defRPr sz="800"/>
            </a:lvl7pPr>
            <a:lvl8pPr marL="2792569" indent="0">
              <a:buNone/>
              <a:defRPr sz="800"/>
            </a:lvl8pPr>
            <a:lvl9pPr marL="3191508" indent="0">
              <a:buNone/>
              <a:defRPr sz="800"/>
            </a:lvl9pPr>
          </a:lstStyle>
          <a:p>
            <a:pPr lvl="0"/>
            <a:r>
              <a:rPr kumimoji="1" lang="ja-JP" altLang="en-US" smtClean="0"/>
              <a:t>マスタ テキストの書式設定</a:t>
            </a:r>
          </a:p>
        </p:txBody>
      </p:sp>
      <p:sp>
        <p:nvSpPr>
          <p:cNvPr id="5" name="日付プレースホルダ 4"/>
          <p:cNvSpPr>
            <a:spLocks noGrp="1"/>
          </p:cNvSpPr>
          <p:nvPr>
            <p:ph type="dt" sz="half" idx="10"/>
          </p:nvPr>
        </p:nvSpPr>
        <p:spPr/>
        <p:txBody>
          <a:bodyPr/>
          <a:lstStyle/>
          <a:p>
            <a:fld id="{80DEE82E-1F58-41E9-9AD5-1536709C6C52}" type="datetimeFigureOut">
              <a:rPr kumimoji="1" lang="ja-JP" altLang="en-US" smtClean="0"/>
              <a:pPr/>
              <a:t>2014/11/6</a:t>
            </a:fld>
            <a:endParaRPr kumimoji="1" lang="ja-JP" altLang="en-US"/>
          </a:p>
        </p:txBody>
      </p:sp>
      <p:sp>
        <p:nvSpPr>
          <p:cNvPr id="6" name="フッター プレースホルダ 5"/>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p:txBody>
          <a:bodyPr/>
          <a:lstStyle/>
          <a:p>
            <a:fld id="{0A361B7E-F749-4607-91A6-D3915FB1A48F}" type="slidenum">
              <a:rPr kumimoji="1" lang="ja-JP" altLang="en-US" smtClean="0"/>
              <a:pPr/>
              <a:t>‹#›</a:t>
            </a:fld>
            <a:endParaRPr kumimoji="1" lang="ja-JP"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3" name="縦書きテキスト プレースホルダ 2"/>
          <p:cNvSpPr>
            <a:spLocks noGrp="1"/>
          </p:cNvSpPr>
          <p:nvPr>
            <p:ph type="body" orient="vert" idx="1"/>
          </p:nvPr>
        </p:nvSpPr>
        <p:spPr/>
        <p:txBody>
          <a:bodyPr vert="eaVert"/>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 3"/>
          <p:cNvSpPr>
            <a:spLocks noGrp="1"/>
          </p:cNvSpPr>
          <p:nvPr>
            <p:ph type="dt" sz="half" idx="10"/>
          </p:nvPr>
        </p:nvSpPr>
        <p:spPr/>
        <p:txBody>
          <a:bodyPr/>
          <a:lstStyle/>
          <a:p>
            <a:fld id="{80DEE82E-1F58-41E9-9AD5-1536709C6C52}" type="datetimeFigureOut">
              <a:rPr kumimoji="1" lang="ja-JP" altLang="en-US" smtClean="0"/>
              <a:pPr/>
              <a:t>2014/11/6</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0A361B7E-F749-4607-91A6-D3915FB1A48F}" type="slidenum">
              <a:rPr kumimoji="1" lang="ja-JP" altLang="en-US" smtClean="0"/>
              <a:pPr/>
              <a:t>‹#›</a:t>
            </a:fld>
            <a:endParaRPr kumimoji="1"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3915969" y="603078"/>
            <a:ext cx="1214437" cy="12868628"/>
          </a:xfrm>
        </p:spPr>
        <p:txBody>
          <a:bodyPr vert="eaVert"/>
          <a:lstStyle/>
          <a:p>
            <a:r>
              <a:rPr kumimoji="1" lang="ja-JP" altLang="en-US" smtClean="0"/>
              <a:t>マスタ タイトルの書式設定</a:t>
            </a:r>
            <a:endParaRPr kumimoji="1" lang="ja-JP" altLang="en-US"/>
          </a:p>
        </p:txBody>
      </p:sp>
      <p:sp>
        <p:nvSpPr>
          <p:cNvPr id="3" name="縦書きテキスト プレースホルダ 2"/>
          <p:cNvSpPr>
            <a:spLocks noGrp="1"/>
          </p:cNvSpPr>
          <p:nvPr>
            <p:ph type="body" orient="vert" idx="1"/>
          </p:nvPr>
        </p:nvSpPr>
        <p:spPr>
          <a:xfrm>
            <a:off x="270276" y="603078"/>
            <a:ext cx="3531393" cy="12868628"/>
          </a:xfrm>
        </p:spPr>
        <p:txBody>
          <a:bodyPr vert="eaVert"/>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 3"/>
          <p:cNvSpPr>
            <a:spLocks noGrp="1"/>
          </p:cNvSpPr>
          <p:nvPr>
            <p:ph type="dt" sz="half" idx="10"/>
          </p:nvPr>
        </p:nvSpPr>
        <p:spPr/>
        <p:txBody>
          <a:bodyPr/>
          <a:lstStyle/>
          <a:p>
            <a:fld id="{80DEE82E-1F58-41E9-9AD5-1536709C6C52}" type="datetimeFigureOut">
              <a:rPr kumimoji="1" lang="ja-JP" altLang="en-US" smtClean="0"/>
              <a:pPr/>
              <a:t>2014/11/6</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0A361B7E-F749-4607-91A6-D3915FB1A48F}" type="slidenum">
              <a:rPr kumimoji="1" lang="ja-JP" altLang="en-US" smtClean="0"/>
              <a:pPr/>
              <a:t>‹#›</a:t>
            </a:fld>
            <a:endParaRPr kumimoji="1"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 1"/>
          <p:cNvSpPr>
            <a:spLocks noGrp="1"/>
          </p:cNvSpPr>
          <p:nvPr>
            <p:ph type="title"/>
          </p:nvPr>
        </p:nvSpPr>
        <p:spPr>
          <a:xfrm>
            <a:off x="342902" y="396702"/>
            <a:ext cx="6172200" cy="1651000"/>
          </a:xfrm>
          <a:prstGeom prst="rect">
            <a:avLst/>
          </a:prstGeom>
        </p:spPr>
        <p:txBody>
          <a:bodyPr vert="horz" lIns="79787" tIns="39894" rIns="79787" bIns="39894" rtlCol="0" anchor="ctr">
            <a:normAutofit/>
          </a:bodyPr>
          <a:lstStyle/>
          <a:p>
            <a:r>
              <a:rPr kumimoji="1" lang="ja-JP" altLang="en-US" smtClean="0"/>
              <a:t>マスタ タイトルの書式設定</a:t>
            </a:r>
            <a:endParaRPr kumimoji="1" lang="ja-JP" altLang="en-US"/>
          </a:p>
        </p:txBody>
      </p:sp>
      <p:sp>
        <p:nvSpPr>
          <p:cNvPr id="3" name="テキスト プレースホルダ 2"/>
          <p:cNvSpPr>
            <a:spLocks noGrp="1"/>
          </p:cNvSpPr>
          <p:nvPr>
            <p:ph type="body" idx="1"/>
          </p:nvPr>
        </p:nvSpPr>
        <p:spPr>
          <a:xfrm>
            <a:off x="342902" y="2311402"/>
            <a:ext cx="6172200" cy="6537502"/>
          </a:xfrm>
          <a:prstGeom prst="rect">
            <a:avLst/>
          </a:prstGeom>
        </p:spPr>
        <p:txBody>
          <a:bodyPr vert="horz" lIns="79787" tIns="39894" rIns="79787" bIns="39894" rtlCol="0">
            <a:normAutofit/>
          </a:body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 3"/>
          <p:cNvSpPr>
            <a:spLocks noGrp="1"/>
          </p:cNvSpPr>
          <p:nvPr>
            <p:ph type="dt" sz="half" idx="2"/>
          </p:nvPr>
        </p:nvSpPr>
        <p:spPr>
          <a:xfrm>
            <a:off x="342902" y="9181399"/>
            <a:ext cx="1600200" cy="527403"/>
          </a:xfrm>
          <a:prstGeom prst="rect">
            <a:avLst/>
          </a:prstGeom>
        </p:spPr>
        <p:txBody>
          <a:bodyPr vert="horz" lIns="79787" tIns="39894" rIns="79787" bIns="39894" rtlCol="0" anchor="ctr"/>
          <a:lstStyle>
            <a:lvl1pPr algn="l">
              <a:defRPr sz="1000">
                <a:solidFill>
                  <a:schemeClr val="tx1">
                    <a:tint val="75000"/>
                  </a:schemeClr>
                </a:solidFill>
              </a:defRPr>
            </a:lvl1pPr>
          </a:lstStyle>
          <a:p>
            <a:fld id="{80DEE82E-1F58-41E9-9AD5-1536709C6C52}" type="datetimeFigureOut">
              <a:rPr kumimoji="1" lang="ja-JP" altLang="en-US" smtClean="0"/>
              <a:pPr/>
              <a:t>2014/11/6</a:t>
            </a:fld>
            <a:endParaRPr kumimoji="1" lang="ja-JP" altLang="en-US"/>
          </a:p>
        </p:txBody>
      </p:sp>
      <p:sp>
        <p:nvSpPr>
          <p:cNvPr id="5" name="フッター プレースホルダ 4"/>
          <p:cNvSpPr>
            <a:spLocks noGrp="1"/>
          </p:cNvSpPr>
          <p:nvPr>
            <p:ph type="ftr" sz="quarter" idx="3"/>
          </p:nvPr>
        </p:nvSpPr>
        <p:spPr>
          <a:xfrm>
            <a:off x="2343151" y="9181399"/>
            <a:ext cx="2171700" cy="527403"/>
          </a:xfrm>
          <a:prstGeom prst="rect">
            <a:avLst/>
          </a:prstGeom>
        </p:spPr>
        <p:txBody>
          <a:bodyPr vert="horz" lIns="79787" tIns="39894" rIns="79787" bIns="39894" rtlCol="0" anchor="ctr"/>
          <a:lstStyle>
            <a:lvl1pPr algn="ctr">
              <a:defRPr sz="1000">
                <a:solidFill>
                  <a:schemeClr val="tx1">
                    <a:tint val="75000"/>
                  </a:schemeClr>
                </a:solidFill>
              </a:defRPr>
            </a:lvl1pPr>
          </a:lstStyle>
          <a:p>
            <a:endParaRPr kumimoji="1" lang="ja-JP" altLang="en-US"/>
          </a:p>
        </p:txBody>
      </p:sp>
      <p:sp>
        <p:nvSpPr>
          <p:cNvPr id="6" name="スライド番号プレースホルダ 5"/>
          <p:cNvSpPr>
            <a:spLocks noGrp="1"/>
          </p:cNvSpPr>
          <p:nvPr>
            <p:ph type="sldNum" sz="quarter" idx="4"/>
          </p:nvPr>
        </p:nvSpPr>
        <p:spPr>
          <a:xfrm>
            <a:off x="4914901" y="9181399"/>
            <a:ext cx="1600200" cy="527403"/>
          </a:xfrm>
          <a:prstGeom prst="rect">
            <a:avLst/>
          </a:prstGeom>
        </p:spPr>
        <p:txBody>
          <a:bodyPr vert="horz" lIns="79787" tIns="39894" rIns="79787" bIns="39894" rtlCol="0" anchor="ctr"/>
          <a:lstStyle>
            <a:lvl1pPr algn="r">
              <a:defRPr sz="1000">
                <a:solidFill>
                  <a:schemeClr val="tx1">
                    <a:tint val="75000"/>
                  </a:schemeClr>
                </a:solidFill>
              </a:defRPr>
            </a:lvl1pPr>
          </a:lstStyle>
          <a:p>
            <a:fld id="{0A361B7E-F749-4607-91A6-D3915FB1A48F}" type="slidenum">
              <a:rPr kumimoji="1" lang="ja-JP" altLang="en-US" smtClean="0"/>
              <a:pPr/>
              <a:t>‹#›</a:t>
            </a:fld>
            <a:endParaRPr kumimoji="1" lang="ja-JP"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797877" rtl="0" eaLnBrk="1" latinLnBrk="0" hangingPunct="1">
        <a:spcBef>
          <a:spcPct val="0"/>
        </a:spcBef>
        <a:buNone/>
        <a:defRPr kumimoji="1" sz="3900" kern="1200">
          <a:solidFill>
            <a:schemeClr val="tx1"/>
          </a:solidFill>
          <a:latin typeface="+mj-lt"/>
          <a:ea typeface="+mj-ea"/>
          <a:cs typeface="+mj-cs"/>
        </a:defRPr>
      </a:lvl1pPr>
    </p:titleStyle>
    <p:bodyStyle>
      <a:lvl1pPr marL="299204" indent="-299204" algn="l" defTabSz="797877" rtl="0" eaLnBrk="1" latinLnBrk="0" hangingPunct="1">
        <a:spcBef>
          <a:spcPct val="20000"/>
        </a:spcBef>
        <a:buFont typeface="Arial" pitchFamily="34" charset="0"/>
        <a:buChar char="•"/>
        <a:defRPr kumimoji="1" sz="2800" kern="1200">
          <a:solidFill>
            <a:schemeClr val="tx1"/>
          </a:solidFill>
          <a:latin typeface="+mn-lt"/>
          <a:ea typeface="+mn-ea"/>
          <a:cs typeface="+mn-cs"/>
        </a:defRPr>
      </a:lvl1pPr>
      <a:lvl2pPr marL="648275" indent="-249337" algn="l" defTabSz="797877" rtl="0" eaLnBrk="1" latinLnBrk="0" hangingPunct="1">
        <a:spcBef>
          <a:spcPct val="20000"/>
        </a:spcBef>
        <a:buFont typeface="Arial" pitchFamily="34" charset="0"/>
        <a:buChar char="–"/>
        <a:defRPr kumimoji="1" sz="2500" kern="1200">
          <a:solidFill>
            <a:schemeClr val="tx1"/>
          </a:solidFill>
          <a:latin typeface="+mn-lt"/>
          <a:ea typeface="+mn-ea"/>
          <a:cs typeface="+mn-cs"/>
        </a:defRPr>
      </a:lvl2pPr>
      <a:lvl3pPr marL="997346" indent="-199469" algn="l" defTabSz="797877" rtl="0" eaLnBrk="1" latinLnBrk="0" hangingPunct="1">
        <a:spcBef>
          <a:spcPct val="20000"/>
        </a:spcBef>
        <a:buFont typeface="Arial" pitchFamily="34" charset="0"/>
        <a:buChar char="•"/>
        <a:defRPr kumimoji="1" sz="2100" kern="1200">
          <a:solidFill>
            <a:schemeClr val="tx1"/>
          </a:solidFill>
          <a:latin typeface="+mn-lt"/>
          <a:ea typeface="+mn-ea"/>
          <a:cs typeface="+mn-cs"/>
        </a:defRPr>
      </a:lvl3pPr>
      <a:lvl4pPr marL="1396284" indent="-199469" algn="l" defTabSz="797877" rtl="0" eaLnBrk="1" latinLnBrk="0" hangingPunct="1">
        <a:spcBef>
          <a:spcPct val="20000"/>
        </a:spcBef>
        <a:buFont typeface="Arial" pitchFamily="34" charset="0"/>
        <a:buChar char="–"/>
        <a:defRPr kumimoji="1" sz="1700" kern="1200">
          <a:solidFill>
            <a:schemeClr val="tx1"/>
          </a:solidFill>
          <a:latin typeface="+mn-lt"/>
          <a:ea typeface="+mn-ea"/>
          <a:cs typeface="+mn-cs"/>
        </a:defRPr>
      </a:lvl4pPr>
      <a:lvl5pPr marL="1795222" indent="-199469" algn="l" defTabSz="797877" rtl="0" eaLnBrk="1" latinLnBrk="0" hangingPunct="1">
        <a:spcBef>
          <a:spcPct val="20000"/>
        </a:spcBef>
        <a:buFont typeface="Arial" pitchFamily="34" charset="0"/>
        <a:buChar char="»"/>
        <a:defRPr kumimoji="1" sz="1700" kern="1200">
          <a:solidFill>
            <a:schemeClr val="tx1"/>
          </a:solidFill>
          <a:latin typeface="+mn-lt"/>
          <a:ea typeface="+mn-ea"/>
          <a:cs typeface="+mn-cs"/>
        </a:defRPr>
      </a:lvl5pPr>
      <a:lvl6pPr marL="2194161" indent="-199469" algn="l" defTabSz="797877" rtl="0" eaLnBrk="1" latinLnBrk="0" hangingPunct="1">
        <a:spcBef>
          <a:spcPct val="20000"/>
        </a:spcBef>
        <a:buFont typeface="Arial" pitchFamily="34" charset="0"/>
        <a:buChar char="•"/>
        <a:defRPr kumimoji="1" sz="1700" kern="1200">
          <a:solidFill>
            <a:schemeClr val="tx1"/>
          </a:solidFill>
          <a:latin typeface="+mn-lt"/>
          <a:ea typeface="+mn-ea"/>
          <a:cs typeface="+mn-cs"/>
        </a:defRPr>
      </a:lvl6pPr>
      <a:lvl7pPr marL="2593099" indent="-199469" algn="l" defTabSz="797877" rtl="0" eaLnBrk="1" latinLnBrk="0" hangingPunct="1">
        <a:spcBef>
          <a:spcPct val="20000"/>
        </a:spcBef>
        <a:buFont typeface="Arial" pitchFamily="34" charset="0"/>
        <a:buChar char="•"/>
        <a:defRPr kumimoji="1" sz="1700" kern="1200">
          <a:solidFill>
            <a:schemeClr val="tx1"/>
          </a:solidFill>
          <a:latin typeface="+mn-lt"/>
          <a:ea typeface="+mn-ea"/>
          <a:cs typeface="+mn-cs"/>
        </a:defRPr>
      </a:lvl7pPr>
      <a:lvl8pPr marL="2992038" indent="-199469" algn="l" defTabSz="797877" rtl="0" eaLnBrk="1" latinLnBrk="0" hangingPunct="1">
        <a:spcBef>
          <a:spcPct val="20000"/>
        </a:spcBef>
        <a:buFont typeface="Arial" pitchFamily="34" charset="0"/>
        <a:buChar char="•"/>
        <a:defRPr kumimoji="1" sz="1700" kern="1200">
          <a:solidFill>
            <a:schemeClr val="tx1"/>
          </a:solidFill>
          <a:latin typeface="+mn-lt"/>
          <a:ea typeface="+mn-ea"/>
          <a:cs typeface="+mn-cs"/>
        </a:defRPr>
      </a:lvl8pPr>
      <a:lvl9pPr marL="3390976" indent="-199469" algn="l" defTabSz="797877" rtl="0" eaLnBrk="1" latinLnBrk="0" hangingPunct="1">
        <a:spcBef>
          <a:spcPct val="20000"/>
        </a:spcBef>
        <a:buFont typeface="Arial" pitchFamily="34" charset="0"/>
        <a:buChar char="•"/>
        <a:defRPr kumimoji="1" sz="1700" kern="1200">
          <a:solidFill>
            <a:schemeClr val="tx1"/>
          </a:solidFill>
          <a:latin typeface="+mn-lt"/>
          <a:ea typeface="+mn-ea"/>
          <a:cs typeface="+mn-cs"/>
        </a:defRPr>
      </a:lvl9pPr>
    </p:bodyStyle>
    <p:otherStyle>
      <a:defPPr>
        <a:defRPr lang="ja-JP"/>
      </a:defPPr>
      <a:lvl1pPr marL="0" algn="l" defTabSz="797877" rtl="0" eaLnBrk="1" latinLnBrk="0" hangingPunct="1">
        <a:defRPr kumimoji="1" sz="1600" kern="1200">
          <a:solidFill>
            <a:schemeClr val="tx1"/>
          </a:solidFill>
          <a:latin typeface="+mn-lt"/>
          <a:ea typeface="+mn-ea"/>
          <a:cs typeface="+mn-cs"/>
        </a:defRPr>
      </a:lvl1pPr>
      <a:lvl2pPr marL="398938" algn="l" defTabSz="797877" rtl="0" eaLnBrk="1" latinLnBrk="0" hangingPunct="1">
        <a:defRPr kumimoji="1" sz="1600" kern="1200">
          <a:solidFill>
            <a:schemeClr val="tx1"/>
          </a:solidFill>
          <a:latin typeface="+mn-lt"/>
          <a:ea typeface="+mn-ea"/>
          <a:cs typeface="+mn-cs"/>
        </a:defRPr>
      </a:lvl2pPr>
      <a:lvl3pPr marL="797877" algn="l" defTabSz="797877" rtl="0" eaLnBrk="1" latinLnBrk="0" hangingPunct="1">
        <a:defRPr kumimoji="1" sz="1600" kern="1200">
          <a:solidFill>
            <a:schemeClr val="tx1"/>
          </a:solidFill>
          <a:latin typeface="+mn-lt"/>
          <a:ea typeface="+mn-ea"/>
          <a:cs typeface="+mn-cs"/>
        </a:defRPr>
      </a:lvl3pPr>
      <a:lvl4pPr marL="1196815" algn="l" defTabSz="797877" rtl="0" eaLnBrk="1" latinLnBrk="0" hangingPunct="1">
        <a:defRPr kumimoji="1" sz="1600" kern="1200">
          <a:solidFill>
            <a:schemeClr val="tx1"/>
          </a:solidFill>
          <a:latin typeface="+mn-lt"/>
          <a:ea typeface="+mn-ea"/>
          <a:cs typeface="+mn-cs"/>
        </a:defRPr>
      </a:lvl4pPr>
      <a:lvl5pPr marL="1595754" algn="l" defTabSz="797877" rtl="0" eaLnBrk="1" latinLnBrk="0" hangingPunct="1">
        <a:defRPr kumimoji="1" sz="1600" kern="1200">
          <a:solidFill>
            <a:schemeClr val="tx1"/>
          </a:solidFill>
          <a:latin typeface="+mn-lt"/>
          <a:ea typeface="+mn-ea"/>
          <a:cs typeface="+mn-cs"/>
        </a:defRPr>
      </a:lvl5pPr>
      <a:lvl6pPr marL="1994692" algn="l" defTabSz="797877" rtl="0" eaLnBrk="1" latinLnBrk="0" hangingPunct="1">
        <a:defRPr kumimoji="1" sz="1600" kern="1200">
          <a:solidFill>
            <a:schemeClr val="tx1"/>
          </a:solidFill>
          <a:latin typeface="+mn-lt"/>
          <a:ea typeface="+mn-ea"/>
          <a:cs typeface="+mn-cs"/>
        </a:defRPr>
      </a:lvl6pPr>
      <a:lvl7pPr marL="2393631" algn="l" defTabSz="797877" rtl="0" eaLnBrk="1" latinLnBrk="0" hangingPunct="1">
        <a:defRPr kumimoji="1" sz="1600" kern="1200">
          <a:solidFill>
            <a:schemeClr val="tx1"/>
          </a:solidFill>
          <a:latin typeface="+mn-lt"/>
          <a:ea typeface="+mn-ea"/>
          <a:cs typeface="+mn-cs"/>
        </a:defRPr>
      </a:lvl7pPr>
      <a:lvl8pPr marL="2792569" algn="l" defTabSz="797877" rtl="0" eaLnBrk="1" latinLnBrk="0" hangingPunct="1">
        <a:defRPr kumimoji="1" sz="1600" kern="1200">
          <a:solidFill>
            <a:schemeClr val="tx1"/>
          </a:solidFill>
          <a:latin typeface="+mn-lt"/>
          <a:ea typeface="+mn-ea"/>
          <a:cs typeface="+mn-cs"/>
        </a:defRPr>
      </a:lvl8pPr>
      <a:lvl9pPr marL="3191508" algn="l" defTabSz="797877" rtl="0" eaLnBrk="1" latinLnBrk="0" hangingPunct="1">
        <a:defRPr kumimoji="1" sz="1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正方形/長方形 45"/>
          <p:cNvSpPr/>
          <p:nvPr/>
        </p:nvSpPr>
        <p:spPr>
          <a:xfrm>
            <a:off x="116632" y="9201476"/>
            <a:ext cx="6318294" cy="473133"/>
          </a:xfrm>
          <a:prstGeom prst="rect">
            <a:avLst/>
          </a:pr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lIns="79787" tIns="39894" rIns="79787" bIns="39894" rtlCol="0" anchor="ctr"/>
          <a:lstStyle/>
          <a:p>
            <a:r>
              <a:rPr lang="en-US" altLang="ja-JP" sz="1000" dirty="0">
                <a:solidFill>
                  <a:sysClr val="windowText" lastClr="000000"/>
                </a:solidFill>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000" dirty="0">
                <a:solidFill>
                  <a:sysClr val="windowText" lastClr="000000"/>
                </a:solidFill>
                <a:latin typeface="メイリオ" panose="020B0604030504040204" pitchFamily="50" charset="-128"/>
                <a:ea typeface="メイリオ" panose="020B0604030504040204" pitchFamily="50" charset="-128"/>
                <a:cs typeface="メイリオ" panose="020B0604030504040204" pitchFamily="50" charset="-128"/>
              </a:rPr>
              <a:t>申込方法</a:t>
            </a:r>
            <a:r>
              <a:rPr lang="en-US" altLang="ja-JP" sz="1000" dirty="0">
                <a:solidFill>
                  <a:sysClr val="windowText" lastClr="000000"/>
                </a:solidFill>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000" dirty="0">
                <a:solidFill>
                  <a:sysClr val="windowText" lastClr="000000"/>
                </a:solidFill>
                <a:latin typeface="メイリオ" panose="020B0604030504040204" pitchFamily="50" charset="-128"/>
                <a:ea typeface="メイリオ" panose="020B0604030504040204" pitchFamily="50" charset="-128"/>
                <a:cs typeface="メイリオ" panose="020B0604030504040204" pitchFamily="50" charset="-128"/>
              </a:rPr>
              <a:t>　裏面参加申込書により、</a:t>
            </a:r>
            <a:r>
              <a:rPr lang="en-US" altLang="ja-JP" sz="1000" dirty="0">
                <a:solidFill>
                  <a:sysClr val="windowText" lastClr="000000"/>
                </a:solidFill>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000" dirty="0">
                <a:solidFill>
                  <a:sysClr val="windowText" lastClr="000000"/>
                </a:solidFill>
                <a:latin typeface="メイリオ" panose="020B0604030504040204" pitchFamily="50" charset="-128"/>
                <a:ea typeface="メイリオ" panose="020B0604030504040204" pitchFamily="50" charset="-128"/>
                <a:cs typeface="メイリオ" panose="020B0604030504040204" pitchFamily="50" charset="-128"/>
              </a:rPr>
              <a:t>公財</a:t>
            </a:r>
            <a:r>
              <a:rPr lang="en-US" altLang="ja-JP" sz="1000" dirty="0">
                <a:solidFill>
                  <a:sysClr val="windowText" lastClr="000000"/>
                </a:solidFill>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000" dirty="0">
                <a:solidFill>
                  <a:sysClr val="windowText" lastClr="000000"/>
                </a:solidFill>
                <a:latin typeface="メイリオ" panose="020B0604030504040204" pitchFamily="50" charset="-128"/>
                <a:ea typeface="メイリオ" panose="020B0604030504040204" pitchFamily="50" charset="-128"/>
                <a:cs typeface="メイリオ" panose="020B0604030504040204" pitchFamily="50" charset="-128"/>
              </a:rPr>
              <a:t>鳥取県産業振興機構までＦＡＸにてお申込みください。</a:t>
            </a:r>
            <a:endParaRPr lang="ja-JP" altLang="en-US" sz="1000" b="1" dirty="0">
              <a:solidFill>
                <a:sysClr val="windowText" lastClr="000000"/>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50" name="正方形/長方形 49"/>
          <p:cNvSpPr/>
          <p:nvPr/>
        </p:nvSpPr>
        <p:spPr>
          <a:xfrm>
            <a:off x="404667" y="8697417"/>
            <a:ext cx="6323796" cy="50406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969" tIns="41985" rIns="83969" bIns="41985" spcCol="0" rtlCol="0" anchor="ctr"/>
          <a:lstStyle/>
          <a:p>
            <a:pPr algn="ctr"/>
            <a:endParaRPr kumimoji="1" lang="ja-JP" altLang="en-US"/>
          </a:p>
        </p:txBody>
      </p:sp>
      <p:sp>
        <p:nvSpPr>
          <p:cNvPr id="42" name="正方形/長方形 41"/>
          <p:cNvSpPr/>
          <p:nvPr/>
        </p:nvSpPr>
        <p:spPr>
          <a:xfrm>
            <a:off x="404664" y="7545288"/>
            <a:ext cx="6323800" cy="64807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969" tIns="41985" rIns="83969" bIns="41985" spcCol="0" rtlCol="0" anchor="ctr"/>
          <a:lstStyle/>
          <a:p>
            <a:pPr algn="ctr"/>
            <a:endParaRPr kumimoji="1" lang="ja-JP" altLang="en-US"/>
          </a:p>
        </p:txBody>
      </p:sp>
      <p:sp>
        <p:nvSpPr>
          <p:cNvPr id="5" name="正方形/長方形 4"/>
          <p:cNvSpPr/>
          <p:nvPr/>
        </p:nvSpPr>
        <p:spPr>
          <a:xfrm>
            <a:off x="404667" y="5219823"/>
            <a:ext cx="6336703" cy="1821409"/>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969" tIns="41985" rIns="83969" bIns="41985" spcCol="0" rtlCol="0" anchor="ctr"/>
          <a:lstStyle/>
          <a:p>
            <a:pPr algn="ctr"/>
            <a:endParaRPr kumimoji="1" lang="ja-JP" altLang="en-US"/>
          </a:p>
        </p:txBody>
      </p:sp>
      <p:pic>
        <p:nvPicPr>
          <p:cNvPr id="1028" name="Picture 4" descr="C:\Users\kamezakitakashi\Downloads\healthcare--hospital--syringe--medical-equipment_3340030.jpg"/>
          <p:cNvPicPr>
            <a:picLocks noChangeAspect="1" noChangeArrowheads="1"/>
          </p:cNvPicPr>
          <p:nvPr/>
        </p:nvPicPr>
        <p:blipFill rotWithShape="1">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l="-55" t="19017" r="55" b="24794"/>
          <a:stretch/>
        </p:blipFill>
        <p:spPr bwMode="auto">
          <a:xfrm>
            <a:off x="-46779" y="1"/>
            <a:ext cx="6932165" cy="2594738"/>
          </a:xfrm>
          <a:prstGeom prst="rect">
            <a:avLst/>
          </a:prstGeom>
          <a:noFill/>
          <a:extLst>
            <a:ext uri="{909E8E84-426E-40DD-AFC4-6F175D3DCCD1}">
              <a14:hiddenFill xmlns:a14="http://schemas.microsoft.com/office/drawing/2010/main">
                <a:solidFill>
                  <a:srgbClr val="FFFFFF"/>
                </a:solidFill>
              </a14:hiddenFill>
            </a:ext>
          </a:extLst>
        </p:spPr>
      </p:pic>
      <p:sp>
        <p:nvSpPr>
          <p:cNvPr id="9" name="テキスト ボックス 8"/>
          <p:cNvSpPr txBox="1"/>
          <p:nvPr/>
        </p:nvSpPr>
        <p:spPr>
          <a:xfrm>
            <a:off x="3471998" y="2688562"/>
            <a:ext cx="2909330" cy="696120"/>
          </a:xfrm>
          <a:prstGeom prst="rect">
            <a:avLst/>
          </a:prstGeom>
          <a:noFill/>
        </p:spPr>
        <p:txBody>
          <a:bodyPr wrap="square" lIns="79787" tIns="39894" rIns="79787" bIns="39894" rtlCol="0">
            <a:spAutoFit/>
          </a:bodyPr>
          <a:lstStyle/>
          <a:p>
            <a:pPr>
              <a:lnSpc>
                <a:spcPts val="1561"/>
              </a:lnSpc>
            </a:pPr>
            <a:r>
              <a:rPr lang="en-US" altLang="ja-JP" sz="1100" b="1" dirty="0" smtClean="0">
                <a:latin typeface="メイリオ" pitchFamily="50" charset="-128"/>
                <a:ea typeface="メイリオ" pitchFamily="50" charset="-128"/>
                <a:cs typeface="Arial Unicode MS" pitchFamily="50" charset="-128"/>
              </a:rPr>
              <a:t>13</a:t>
            </a:r>
            <a:r>
              <a:rPr lang="ja-JP" altLang="en-US" sz="1100" b="1" dirty="0" smtClean="0">
                <a:latin typeface="メイリオ" pitchFamily="50" charset="-128"/>
                <a:ea typeface="メイリオ" pitchFamily="50" charset="-128"/>
                <a:cs typeface="Arial Unicode MS" pitchFamily="50" charset="-128"/>
              </a:rPr>
              <a:t>：</a:t>
            </a:r>
            <a:r>
              <a:rPr lang="en-US" altLang="ja-JP" sz="1100" b="1" dirty="0" smtClean="0">
                <a:latin typeface="メイリオ" pitchFamily="50" charset="-128"/>
                <a:ea typeface="メイリオ" pitchFamily="50" charset="-128"/>
                <a:cs typeface="Arial Unicode MS" pitchFamily="50" charset="-128"/>
              </a:rPr>
              <a:t>30</a:t>
            </a:r>
            <a:r>
              <a:rPr lang="ja-JP" altLang="en-US" sz="1100" b="1" dirty="0">
                <a:latin typeface="メイリオ" pitchFamily="50" charset="-128"/>
                <a:ea typeface="メイリオ" pitchFamily="50" charset="-128"/>
                <a:cs typeface="Arial Unicode MS" pitchFamily="50" charset="-128"/>
              </a:rPr>
              <a:t>～</a:t>
            </a:r>
            <a:r>
              <a:rPr lang="en-US" altLang="ja-JP" sz="1100" b="1" dirty="0" smtClean="0">
                <a:latin typeface="メイリオ" pitchFamily="50" charset="-128"/>
                <a:ea typeface="メイリオ" pitchFamily="50" charset="-128"/>
                <a:cs typeface="Arial Unicode MS" pitchFamily="50" charset="-128"/>
              </a:rPr>
              <a:t>15</a:t>
            </a:r>
            <a:r>
              <a:rPr lang="ja-JP" altLang="en-US" sz="1100" b="1" dirty="0" smtClean="0">
                <a:latin typeface="メイリオ" pitchFamily="50" charset="-128"/>
                <a:ea typeface="メイリオ" pitchFamily="50" charset="-128"/>
                <a:cs typeface="Arial Unicode MS" pitchFamily="50" charset="-128"/>
              </a:rPr>
              <a:t>：</a:t>
            </a:r>
            <a:r>
              <a:rPr lang="en-US" altLang="ja-JP" sz="1100" b="1" dirty="0" smtClean="0">
                <a:latin typeface="メイリオ" pitchFamily="50" charset="-128"/>
                <a:ea typeface="メイリオ" pitchFamily="50" charset="-128"/>
                <a:cs typeface="Arial Unicode MS" pitchFamily="50" charset="-128"/>
              </a:rPr>
              <a:t>30</a:t>
            </a:r>
            <a:r>
              <a:rPr lang="ja-JP" altLang="en-US" sz="1100" b="1" dirty="0" smtClean="0">
                <a:latin typeface="メイリオ" pitchFamily="50" charset="-128"/>
                <a:ea typeface="メイリオ" pitchFamily="50" charset="-128"/>
                <a:cs typeface="Arial Unicode MS" pitchFamily="50" charset="-128"/>
              </a:rPr>
              <a:t>（</a:t>
            </a:r>
            <a:r>
              <a:rPr lang="ja-JP" altLang="en-US" sz="1100" b="1" dirty="0">
                <a:latin typeface="メイリオ" pitchFamily="50" charset="-128"/>
                <a:ea typeface="メイリオ" pitchFamily="50" charset="-128"/>
                <a:cs typeface="Arial Unicode MS" pitchFamily="50" charset="-128"/>
              </a:rPr>
              <a:t>無料）</a:t>
            </a:r>
            <a:endParaRPr lang="en-US" altLang="ja-JP" sz="1100" b="1" dirty="0">
              <a:latin typeface="メイリオ" pitchFamily="50" charset="-128"/>
              <a:ea typeface="メイリオ" pitchFamily="50" charset="-128"/>
              <a:cs typeface="Arial Unicode MS" pitchFamily="50" charset="-128"/>
            </a:endParaRPr>
          </a:p>
          <a:p>
            <a:pPr>
              <a:lnSpc>
                <a:spcPts val="1561"/>
              </a:lnSpc>
            </a:pPr>
            <a:r>
              <a:rPr lang="en-US" altLang="ja-JP" sz="1100" b="1" dirty="0" smtClean="0">
                <a:latin typeface="メイリオ" pitchFamily="50" charset="-128"/>
                <a:ea typeface="メイリオ" pitchFamily="50" charset="-128"/>
                <a:cs typeface="Arial Unicode MS" pitchFamily="50" charset="-128"/>
              </a:rPr>
              <a:t>15</a:t>
            </a:r>
            <a:r>
              <a:rPr lang="ja-JP" altLang="en-US" sz="1100" b="1" dirty="0" smtClean="0">
                <a:latin typeface="メイリオ" pitchFamily="50" charset="-128"/>
                <a:ea typeface="メイリオ" pitchFamily="50" charset="-128"/>
                <a:cs typeface="Arial Unicode MS" pitchFamily="50" charset="-128"/>
              </a:rPr>
              <a:t>：</a:t>
            </a:r>
            <a:r>
              <a:rPr lang="en-US" altLang="ja-JP" sz="1100" b="1" dirty="0" smtClean="0">
                <a:latin typeface="メイリオ" pitchFamily="50" charset="-128"/>
                <a:ea typeface="メイリオ" pitchFamily="50" charset="-128"/>
                <a:cs typeface="Arial Unicode MS" pitchFamily="50" charset="-128"/>
              </a:rPr>
              <a:t>35</a:t>
            </a:r>
            <a:r>
              <a:rPr lang="ja-JP" altLang="en-US" sz="1100" b="1" dirty="0" smtClean="0">
                <a:latin typeface="メイリオ" pitchFamily="50" charset="-128"/>
                <a:ea typeface="メイリオ" pitchFamily="50" charset="-128"/>
                <a:cs typeface="Arial Unicode MS" pitchFamily="50" charset="-128"/>
              </a:rPr>
              <a:t>～</a:t>
            </a:r>
            <a:r>
              <a:rPr lang="en-US" altLang="ja-JP" sz="1100" b="1" dirty="0" smtClean="0">
                <a:latin typeface="メイリオ" pitchFamily="50" charset="-128"/>
                <a:ea typeface="メイリオ" pitchFamily="50" charset="-128"/>
                <a:cs typeface="Arial Unicode MS" pitchFamily="50" charset="-128"/>
              </a:rPr>
              <a:t>16</a:t>
            </a:r>
            <a:r>
              <a:rPr lang="ja-JP" altLang="en-US" sz="1100" b="1" dirty="0" smtClean="0">
                <a:latin typeface="メイリオ" pitchFamily="50" charset="-128"/>
                <a:ea typeface="メイリオ" pitchFamily="50" charset="-128"/>
                <a:cs typeface="Arial Unicode MS" pitchFamily="50" charset="-128"/>
              </a:rPr>
              <a:t>：</a:t>
            </a:r>
            <a:r>
              <a:rPr lang="en-US" altLang="ja-JP" sz="1100" b="1" dirty="0" smtClean="0">
                <a:latin typeface="メイリオ" pitchFamily="50" charset="-128"/>
                <a:ea typeface="メイリオ" pitchFamily="50" charset="-128"/>
                <a:cs typeface="Arial Unicode MS" pitchFamily="50" charset="-128"/>
              </a:rPr>
              <a:t>35</a:t>
            </a:r>
            <a:r>
              <a:rPr lang="ja-JP" altLang="en-US" sz="1100" b="1" dirty="0" smtClean="0">
                <a:latin typeface="メイリオ" pitchFamily="50" charset="-128"/>
                <a:ea typeface="メイリオ" pitchFamily="50" charset="-128"/>
                <a:cs typeface="Arial Unicode MS" pitchFamily="50" charset="-128"/>
              </a:rPr>
              <a:t>（  </a:t>
            </a:r>
            <a:r>
              <a:rPr lang="en-US" altLang="ja-JP" sz="1100" b="1" dirty="0" smtClean="0">
                <a:latin typeface="メイリオ" pitchFamily="50" charset="-128"/>
                <a:ea typeface="メイリオ" pitchFamily="50" charset="-128"/>
                <a:cs typeface="Arial Unicode MS" pitchFamily="50" charset="-128"/>
              </a:rPr>
              <a:t>〃</a:t>
            </a:r>
            <a:r>
              <a:rPr lang="ja-JP" altLang="en-US" sz="1100" b="1" dirty="0" smtClean="0">
                <a:latin typeface="メイリオ" pitchFamily="50" charset="-128"/>
                <a:ea typeface="メイリオ" pitchFamily="50" charset="-128"/>
                <a:cs typeface="Arial Unicode MS" pitchFamily="50" charset="-128"/>
              </a:rPr>
              <a:t> ）</a:t>
            </a:r>
            <a:endParaRPr lang="en-US" altLang="ja-JP" sz="1100" b="1" dirty="0">
              <a:latin typeface="メイリオ" pitchFamily="50" charset="-128"/>
              <a:ea typeface="メイリオ" pitchFamily="50" charset="-128"/>
              <a:cs typeface="Arial Unicode MS" pitchFamily="50" charset="-128"/>
            </a:endParaRPr>
          </a:p>
          <a:p>
            <a:pPr>
              <a:lnSpc>
                <a:spcPts val="1561"/>
              </a:lnSpc>
            </a:pPr>
            <a:r>
              <a:rPr lang="en-US" altLang="ja-JP" sz="1100" b="1" dirty="0" smtClean="0">
                <a:latin typeface="メイリオ" pitchFamily="50" charset="-128"/>
                <a:ea typeface="メイリオ" pitchFamily="50" charset="-128"/>
                <a:cs typeface="Arial Unicode MS" pitchFamily="50" charset="-128"/>
              </a:rPr>
              <a:t>16</a:t>
            </a:r>
            <a:r>
              <a:rPr lang="ja-JP" altLang="en-US" sz="1100" b="1" dirty="0" smtClean="0">
                <a:latin typeface="メイリオ" pitchFamily="50" charset="-128"/>
                <a:ea typeface="メイリオ" pitchFamily="50" charset="-128"/>
                <a:cs typeface="Arial Unicode MS" pitchFamily="50" charset="-128"/>
              </a:rPr>
              <a:t>：</a:t>
            </a:r>
            <a:r>
              <a:rPr lang="en-US" altLang="ja-JP" sz="1100" b="1" dirty="0" smtClean="0">
                <a:latin typeface="メイリオ" pitchFamily="50" charset="-128"/>
                <a:ea typeface="メイリオ" pitchFamily="50" charset="-128"/>
                <a:cs typeface="Arial Unicode MS" pitchFamily="50" charset="-128"/>
              </a:rPr>
              <a:t>45</a:t>
            </a:r>
            <a:r>
              <a:rPr lang="ja-JP" altLang="en-US" sz="1100" b="1" dirty="0" smtClean="0">
                <a:latin typeface="メイリオ" pitchFamily="50" charset="-128"/>
                <a:ea typeface="メイリオ" pitchFamily="50" charset="-128"/>
                <a:cs typeface="Arial Unicode MS" pitchFamily="50" charset="-128"/>
              </a:rPr>
              <a:t>～</a:t>
            </a:r>
            <a:r>
              <a:rPr lang="en-US" altLang="ja-JP" sz="1100" b="1" dirty="0" smtClean="0">
                <a:latin typeface="メイリオ" pitchFamily="50" charset="-128"/>
                <a:ea typeface="メイリオ" pitchFamily="50" charset="-128"/>
                <a:cs typeface="Arial Unicode MS" pitchFamily="50" charset="-128"/>
              </a:rPr>
              <a:t>18</a:t>
            </a:r>
            <a:r>
              <a:rPr lang="ja-JP" altLang="en-US" sz="1100" b="1" dirty="0" smtClean="0">
                <a:latin typeface="メイリオ" pitchFamily="50" charset="-128"/>
                <a:ea typeface="メイリオ" pitchFamily="50" charset="-128"/>
                <a:cs typeface="Arial Unicode MS" pitchFamily="50" charset="-128"/>
              </a:rPr>
              <a:t>：</a:t>
            </a:r>
            <a:r>
              <a:rPr lang="en-US" altLang="ja-JP" sz="1100" b="1" dirty="0" smtClean="0">
                <a:latin typeface="メイリオ" pitchFamily="50" charset="-128"/>
                <a:ea typeface="メイリオ" pitchFamily="50" charset="-128"/>
                <a:cs typeface="Arial Unicode MS" pitchFamily="50" charset="-128"/>
              </a:rPr>
              <a:t>15</a:t>
            </a:r>
            <a:r>
              <a:rPr lang="ja-JP" altLang="en-US" sz="1100" b="1" dirty="0" smtClean="0">
                <a:latin typeface="メイリオ" pitchFamily="50" charset="-128"/>
                <a:ea typeface="メイリオ" pitchFamily="50" charset="-128"/>
                <a:cs typeface="Arial Unicode MS" pitchFamily="50" charset="-128"/>
              </a:rPr>
              <a:t>（</a:t>
            </a:r>
            <a:r>
              <a:rPr lang="ja-JP" altLang="en-US" sz="1100" b="1" dirty="0">
                <a:solidFill>
                  <a:srgbClr val="FF0000"/>
                </a:solidFill>
                <a:latin typeface="メイリオ" pitchFamily="50" charset="-128"/>
                <a:ea typeface="メイリオ" pitchFamily="50" charset="-128"/>
                <a:cs typeface="Arial Unicode MS" pitchFamily="50" charset="-128"/>
              </a:rPr>
              <a:t>会費：</a:t>
            </a:r>
            <a:r>
              <a:rPr lang="en-US" altLang="ja-JP" sz="1100" b="1" dirty="0">
                <a:solidFill>
                  <a:srgbClr val="FF0000"/>
                </a:solidFill>
                <a:latin typeface="メイリオ" pitchFamily="50" charset="-128"/>
                <a:ea typeface="メイリオ" pitchFamily="50" charset="-128"/>
                <a:cs typeface="Arial Unicode MS" pitchFamily="50" charset="-128"/>
              </a:rPr>
              <a:t>4,000</a:t>
            </a:r>
            <a:r>
              <a:rPr lang="ja-JP" altLang="en-US" sz="1100" b="1" dirty="0">
                <a:solidFill>
                  <a:srgbClr val="FF0000"/>
                </a:solidFill>
                <a:latin typeface="メイリオ" pitchFamily="50" charset="-128"/>
                <a:ea typeface="メイリオ" pitchFamily="50" charset="-128"/>
                <a:cs typeface="Arial Unicode MS" pitchFamily="50" charset="-128"/>
              </a:rPr>
              <a:t>円</a:t>
            </a:r>
            <a:r>
              <a:rPr lang="ja-JP" altLang="en-US" sz="1100" b="1" dirty="0">
                <a:latin typeface="メイリオ" pitchFamily="50" charset="-128"/>
                <a:ea typeface="メイリオ" pitchFamily="50" charset="-128"/>
                <a:cs typeface="Arial Unicode MS" pitchFamily="50" charset="-128"/>
              </a:rPr>
              <a:t>）</a:t>
            </a:r>
          </a:p>
        </p:txBody>
      </p:sp>
      <p:sp>
        <p:nvSpPr>
          <p:cNvPr id="19" name="テキスト ボックス 18"/>
          <p:cNvSpPr txBox="1"/>
          <p:nvPr/>
        </p:nvSpPr>
        <p:spPr>
          <a:xfrm>
            <a:off x="363385" y="3485475"/>
            <a:ext cx="5136651" cy="283230"/>
          </a:xfrm>
          <a:prstGeom prst="rect">
            <a:avLst/>
          </a:prstGeom>
          <a:noFill/>
        </p:spPr>
        <p:txBody>
          <a:bodyPr wrap="square" lIns="79787" tIns="39894" rIns="79787" bIns="39894" rtlCol="0">
            <a:spAutoFit/>
          </a:bodyPr>
          <a:lstStyle/>
          <a:p>
            <a:pPr>
              <a:lnSpc>
                <a:spcPts val="1561"/>
              </a:lnSpc>
            </a:pPr>
            <a:r>
              <a:rPr lang="ja-JP" altLang="en-US" sz="1100" b="1" dirty="0" smtClean="0">
                <a:latin typeface="メイリオ" pitchFamily="50" charset="-128"/>
                <a:ea typeface="メイリオ" pitchFamily="50" charset="-128"/>
              </a:rPr>
              <a:t>米子全日空ホテル</a:t>
            </a:r>
            <a:r>
              <a:rPr lang="ja-JP" altLang="en-US" sz="1100" b="1" dirty="0">
                <a:latin typeface="メイリオ" pitchFamily="50" charset="-128"/>
                <a:ea typeface="メイリオ" pitchFamily="50" charset="-128"/>
              </a:rPr>
              <a:t>　〒</a:t>
            </a:r>
            <a:r>
              <a:rPr lang="en-US" altLang="ja-JP" sz="1100" b="1" dirty="0" smtClean="0">
                <a:latin typeface="メイリオ" pitchFamily="50" charset="-128"/>
                <a:ea typeface="メイリオ" pitchFamily="50" charset="-128"/>
              </a:rPr>
              <a:t>683-0824</a:t>
            </a:r>
            <a:r>
              <a:rPr lang="ja-JP" altLang="en-US" sz="1100" b="1" dirty="0">
                <a:latin typeface="メイリオ" pitchFamily="50" charset="-128"/>
                <a:ea typeface="メイリオ" pitchFamily="50" charset="-128"/>
              </a:rPr>
              <a:t>　鳥取県</a:t>
            </a:r>
            <a:r>
              <a:rPr lang="ja-JP" altLang="en-US" sz="1100" b="1" dirty="0" smtClean="0">
                <a:latin typeface="メイリオ" pitchFamily="50" charset="-128"/>
                <a:ea typeface="メイリオ" pitchFamily="50" charset="-128"/>
              </a:rPr>
              <a:t>米子市久米町</a:t>
            </a:r>
            <a:r>
              <a:rPr lang="en-US" altLang="ja-JP" sz="1100" b="1" dirty="0" smtClean="0">
                <a:latin typeface="メイリオ" pitchFamily="50" charset="-128"/>
                <a:ea typeface="メイリオ" pitchFamily="50" charset="-128"/>
              </a:rPr>
              <a:t>53</a:t>
            </a:r>
            <a:r>
              <a:rPr lang="ja-JP" altLang="en-US" sz="1100" b="1" dirty="0" smtClean="0">
                <a:latin typeface="メイリオ" pitchFamily="50" charset="-128"/>
                <a:ea typeface="メイリオ" pitchFamily="50" charset="-128"/>
              </a:rPr>
              <a:t>番</a:t>
            </a:r>
            <a:r>
              <a:rPr lang="en-US" altLang="ja-JP" sz="1100" b="1" dirty="0" smtClean="0">
                <a:latin typeface="メイリオ" pitchFamily="50" charset="-128"/>
                <a:ea typeface="メイリオ" pitchFamily="50" charset="-128"/>
              </a:rPr>
              <a:t>2</a:t>
            </a:r>
            <a:r>
              <a:rPr lang="ja-JP" altLang="en-US" sz="1100" b="1" dirty="0" smtClean="0">
                <a:latin typeface="メイリオ" pitchFamily="50" charset="-128"/>
                <a:ea typeface="メイリオ" pitchFamily="50" charset="-128"/>
              </a:rPr>
              <a:t>号</a:t>
            </a:r>
            <a:endParaRPr lang="en-US" altLang="ja-JP" sz="1100" b="1" dirty="0">
              <a:latin typeface="メイリオ" pitchFamily="50" charset="-128"/>
              <a:ea typeface="メイリオ" pitchFamily="50" charset="-128"/>
            </a:endParaRPr>
          </a:p>
        </p:txBody>
      </p:sp>
      <p:sp>
        <p:nvSpPr>
          <p:cNvPr id="6" name="テキスト ボックス 5"/>
          <p:cNvSpPr txBox="1"/>
          <p:nvPr/>
        </p:nvSpPr>
        <p:spPr>
          <a:xfrm>
            <a:off x="116634" y="283598"/>
            <a:ext cx="6696743" cy="1657922"/>
          </a:xfrm>
          <a:prstGeom prst="rect">
            <a:avLst/>
          </a:prstGeom>
          <a:noFill/>
          <a:effectLst/>
        </p:spPr>
        <p:txBody>
          <a:bodyPr wrap="square" lIns="79787" tIns="39894" rIns="79787" bIns="39894" rtlCol="0">
            <a:spAutoFit/>
          </a:bodyPr>
          <a:lstStyle/>
          <a:p>
            <a:pPr>
              <a:lnSpc>
                <a:spcPts val="4132"/>
              </a:lnSpc>
            </a:pPr>
            <a:r>
              <a:rPr lang="ja-JP" altLang="en-US" sz="3700" b="1" spc="551" dirty="0" smtClean="0">
                <a:ln w="12700">
                  <a:noFill/>
                  <a:prstDash val="solid"/>
                </a:ln>
                <a:solidFill>
                  <a:schemeClr val="bg1"/>
                </a:solidFill>
                <a:latin typeface="メイリオ"/>
                <a:ea typeface="メイリオ"/>
                <a:cs typeface="メイリオ"/>
              </a:rPr>
              <a:t>医療</a:t>
            </a:r>
            <a:r>
              <a:rPr lang="ja-JP" altLang="en-US" sz="3700" b="1" spc="551" dirty="0">
                <a:ln w="12700">
                  <a:noFill/>
                  <a:prstDash val="solid"/>
                </a:ln>
                <a:solidFill>
                  <a:schemeClr val="bg1"/>
                </a:solidFill>
                <a:latin typeface="メイリオ"/>
                <a:ea typeface="メイリオ"/>
                <a:cs typeface="メイリオ"/>
              </a:rPr>
              <a:t>機器開発</a:t>
            </a:r>
            <a:r>
              <a:rPr lang="ja-JP" altLang="en-US" sz="3700" b="1" spc="551" dirty="0" smtClean="0">
                <a:ln w="12700">
                  <a:noFill/>
                  <a:prstDash val="solid"/>
                </a:ln>
                <a:solidFill>
                  <a:schemeClr val="bg1"/>
                </a:solidFill>
                <a:latin typeface="メイリオ"/>
                <a:ea typeface="メイリオ"/>
                <a:cs typeface="メイリオ"/>
              </a:rPr>
              <a:t>セミナー</a:t>
            </a:r>
            <a:endParaRPr lang="en-US" altLang="ja-JP" sz="3700" b="1" spc="551" dirty="0" smtClean="0">
              <a:ln w="12700">
                <a:noFill/>
                <a:prstDash val="solid"/>
              </a:ln>
              <a:solidFill>
                <a:schemeClr val="bg1"/>
              </a:solidFill>
              <a:latin typeface="メイリオ"/>
              <a:ea typeface="メイリオ"/>
              <a:cs typeface="メイリオ"/>
            </a:endParaRPr>
          </a:p>
          <a:p>
            <a:pPr>
              <a:lnSpc>
                <a:spcPts val="4132"/>
              </a:lnSpc>
            </a:pPr>
            <a:r>
              <a:rPr lang="ja-JP" altLang="en-US" sz="3700" b="1" spc="551" dirty="0" smtClean="0">
                <a:ln w="12700">
                  <a:noFill/>
                  <a:prstDash val="solid"/>
                </a:ln>
                <a:solidFill>
                  <a:schemeClr val="bg1"/>
                </a:solidFill>
                <a:latin typeface="メイリオ"/>
                <a:ea typeface="メイリオ"/>
                <a:cs typeface="メイリオ"/>
              </a:rPr>
              <a:t>～再生医療分野における</a:t>
            </a:r>
            <a:endParaRPr lang="en-US" altLang="ja-JP" sz="3700" b="1" spc="551" dirty="0" smtClean="0">
              <a:ln w="12700">
                <a:noFill/>
                <a:prstDash val="solid"/>
              </a:ln>
              <a:solidFill>
                <a:schemeClr val="bg1"/>
              </a:solidFill>
              <a:latin typeface="メイリオ"/>
              <a:ea typeface="メイリオ"/>
              <a:cs typeface="メイリオ"/>
            </a:endParaRPr>
          </a:p>
          <a:p>
            <a:pPr>
              <a:lnSpc>
                <a:spcPts val="4132"/>
              </a:lnSpc>
            </a:pPr>
            <a:r>
              <a:rPr lang="ja-JP" altLang="en-US" sz="3700" b="1" spc="551" dirty="0">
                <a:ln w="12700">
                  <a:noFill/>
                  <a:prstDash val="solid"/>
                </a:ln>
                <a:solidFill>
                  <a:schemeClr val="bg1"/>
                </a:solidFill>
                <a:latin typeface="メイリオ"/>
                <a:ea typeface="メイリオ"/>
                <a:cs typeface="メイリオ"/>
              </a:rPr>
              <a:t>　</a:t>
            </a:r>
            <a:r>
              <a:rPr lang="ja-JP" altLang="en-US" sz="3700" b="1" spc="551" dirty="0" smtClean="0">
                <a:ln w="12700">
                  <a:noFill/>
                  <a:prstDash val="solid"/>
                </a:ln>
                <a:solidFill>
                  <a:schemeClr val="bg1"/>
                </a:solidFill>
                <a:latin typeface="メイリオ"/>
                <a:ea typeface="メイリオ"/>
                <a:cs typeface="メイリオ"/>
              </a:rPr>
              <a:t>医療機器開発ニーズ～</a:t>
            </a:r>
            <a:endParaRPr lang="en-US" altLang="ja-JP" sz="3700" b="1" spc="551" dirty="0">
              <a:ln w="12700">
                <a:noFill/>
                <a:prstDash val="solid"/>
              </a:ln>
              <a:solidFill>
                <a:schemeClr val="bg1"/>
              </a:solidFill>
              <a:latin typeface="メイリオ"/>
              <a:ea typeface="メイリオ"/>
              <a:cs typeface="メイリオ"/>
            </a:endParaRPr>
          </a:p>
        </p:txBody>
      </p:sp>
      <p:sp>
        <p:nvSpPr>
          <p:cNvPr id="24" name="正方形/長方形 23"/>
          <p:cNvSpPr/>
          <p:nvPr/>
        </p:nvSpPr>
        <p:spPr>
          <a:xfrm>
            <a:off x="188641" y="56456"/>
            <a:ext cx="4241935" cy="3073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79787" tIns="39894" rIns="79787" bIns="39894" rtlCol="0" anchor="ctr"/>
          <a:lstStyle/>
          <a:p>
            <a:r>
              <a:rPr lang="en-US" altLang="ja-JP" sz="900" b="1" dirty="0">
                <a:solidFill>
                  <a:schemeClr val="bg1"/>
                </a:solidFill>
                <a:latin typeface="メイリオ" pitchFamily="50" charset="-128"/>
                <a:ea typeface="メイリオ" pitchFamily="50" charset="-128"/>
              </a:rPr>
              <a:t>【</a:t>
            </a:r>
            <a:r>
              <a:rPr lang="ja-JP" altLang="en-US" sz="900" b="1" dirty="0">
                <a:solidFill>
                  <a:schemeClr val="bg1"/>
                </a:solidFill>
                <a:latin typeface="メイリオ" pitchFamily="50" charset="-128"/>
                <a:ea typeface="メイリオ" pitchFamily="50" charset="-128"/>
              </a:rPr>
              <a:t>平成２６年度医工連携推進事業</a:t>
            </a:r>
            <a:r>
              <a:rPr lang="en-US" altLang="ja-JP" sz="900" b="1" dirty="0">
                <a:solidFill>
                  <a:schemeClr val="bg1"/>
                </a:solidFill>
                <a:latin typeface="メイリオ" pitchFamily="50" charset="-128"/>
                <a:ea typeface="メイリオ" pitchFamily="50" charset="-128"/>
              </a:rPr>
              <a:t>】</a:t>
            </a:r>
            <a:endParaRPr lang="ja-JP" altLang="en-US" sz="900" b="1" dirty="0">
              <a:solidFill>
                <a:schemeClr val="bg1"/>
              </a:solidFill>
              <a:latin typeface="メイリオ" pitchFamily="50" charset="-128"/>
              <a:ea typeface="メイリオ" pitchFamily="50" charset="-128"/>
            </a:endParaRPr>
          </a:p>
        </p:txBody>
      </p:sp>
      <p:sp>
        <p:nvSpPr>
          <p:cNvPr id="39" name="テキスト ボックス 38"/>
          <p:cNvSpPr txBox="1"/>
          <p:nvPr/>
        </p:nvSpPr>
        <p:spPr>
          <a:xfrm>
            <a:off x="378856" y="3894091"/>
            <a:ext cx="6057284" cy="580223"/>
          </a:xfrm>
          <a:prstGeom prst="rect">
            <a:avLst/>
          </a:prstGeom>
          <a:noFill/>
          <a:ln>
            <a:noFill/>
            <a:prstDash val="sysDot"/>
          </a:ln>
        </p:spPr>
        <p:txBody>
          <a:bodyPr wrap="square" lIns="79787" tIns="39894" rIns="79787" bIns="39894" rtlCol="0">
            <a:spAutoFit/>
          </a:bodyPr>
          <a:lstStyle/>
          <a:p>
            <a:pPr marL="78721" indent="-78721">
              <a:lnSpc>
                <a:spcPts val="1286"/>
              </a:lnSpc>
              <a:buFont typeface="Arial" pitchFamily="34" charset="0"/>
              <a:buChar char="•"/>
            </a:pPr>
            <a:r>
              <a:rPr lang="ja-JP" altLang="en-US" sz="1100" dirty="0" smtClean="0">
                <a:latin typeface="メイリオ" pitchFamily="50" charset="-128"/>
                <a:ea typeface="メイリオ" pitchFamily="50" charset="-128"/>
              </a:rPr>
              <a:t>医療関連分野への参入を</a:t>
            </a:r>
            <a:r>
              <a:rPr lang="ja-JP" altLang="en-US" sz="1100" dirty="0">
                <a:latin typeface="メイリオ" pitchFamily="50" charset="-128"/>
                <a:ea typeface="メイリオ" pitchFamily="50" charset="-128"/>
              </a:rPr>
              <a:t>検討している企業等</a:t>
            </a:r>
            <a:endParaRPr lang="en-US" altLang="ja-JP" sz="1100" dirty="0">
              <a:latin typeface="メイリオ" pitchFamily="50" charset="-128"/>
              <a:ea typeface="メイリオ" pitchFamily="50" charset="-128"/>
            </a:endParaRPr>
          </a:p>
          <a:p>
            <a:pPr marL="78721" indent="-78721">
              <a:lnSpc>
                <a:spcPts val="1286"/>
              </a:lnSpc>
              <a:buFont typeface="Arial" pitchFamily="34" charset="0"/>
              <a:buChar char="•"/>
            </a:pPr>
            <a:r>
              <a:rPr lang="ja-JP" altLang="en-US" sz="1100" dirty="0" smtClean="0">
                <a:latin typeface="メイリオ" pitchFamily="50" charset="-128"/>
                <a:ea typeface="メイリオ" pitchFamily="50" charset="-128"/>
              </a:rPr>
              <a:t>再生医療分野における機器開発ニーズに興味のあるモノづくり</a:t>
            </a:r>
            <a:r>
              <a:rPr lang="ja-JP" altLang="en-US" sz="1100" dirty="0">
                <a:latin typeface="メイリオ" pitchFamily="50" charset="-128"/>
                <a:ea typeface="メイリオ" pitchFamily="50" charset="-128"/>
              </a:rPr>
              <a:t>企業等</a:t>
            </a:r>
            <a:endParaRPr lang="en-US" altLang="ja-JP" sz="1100" dirty="0">
              <a:latin typeface="メイリオ" pitchFamily="50" charset="-128"/>
              <a:ea typeface="メイリオ" pitchFamily="50" charset="-128"/>
            </a:endParaRPr>
          </a:p>
          <a:p>
            <a:pPr marL="78721" indent="-78721">
              <a:lnSpc>
                <a:spcPts val="1286"/>
              </a:lnSpc>
              <a:buFont typeface="Arial" pitchFamily="34" charset="0"/>
              <a:buChar char="•"/>
            </a:pPr>
            <a:r>
              <a:rPr lang="ja-JP" altLang="en-US" sz="1100" dirty="0" smtClean="0">
                <a:latin typeface="メイリオ" pitchFamily="50" charset="-128"/>
                <a:ea typeface="メイリオ" pitchFamily="50" charset="-128"/>
              </a:rPr>
              <a:t>大学との共同研究開発に意欲のあるモノづくり</a:t>
            </a:r>
            <a:r>
              <a:rPr lang="ja-JP" altLang="en-US" sz="1100" dirty="0">
                <a:latin typeface="メイリオ" pitchFamily="50" charset="-128"/>
                <a:ea typeface="メイリオ" pitchFamily="50" charset="-128"/>
              </a:rPr>
              <a:t>企業等</a:t>
            </a:r>
          </a:p>
        </p:txBody>
      </p:sp>
      <p:sp>
        <p:nvSpPr>
          <p:cNvPr id="56" name="正方形/長方形 55"/>
          <p:cNvSpPr/>
          <p:nvPr/>
        </p:nvSpPr>
        <p:spPr>
          <a:xfrm>
            <a:off x="51995" y="2639979"/>
            <a:ext cx="311390" cy="74176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wordArtVertRtl" lIns="79787" tIns="39894" rIns="79787" bIns="39894" rtlCol="0" anchor="ctr"/>
          <a:lstStyle/>
          <a:p>
            <a:pPr algn="ctr">
              <a:lnSpc>
                <a:spcPts val="1561"/>
              </a:lnSpc>
            </a:pPr>
            <a:r>
              <a:rPr lang="ja-JP" altLang="en-US" sz="1100" dirty="0">
                <a:solidFill>
                  <a:schemeClr val="tx1"/>
                </a:solidFill>
                <a:latin typeface="メイリオ" pitchFamily="50" charset="-128"/>
                <a:ea typeface="メイリオ" pitchFamily="50" charset="-128"/>
              </a:rPr>
              <a:t>時間</a:t>
            </a:r>
          </a:p>
        </p:txBody>
      </p:sp>
      <p:sp>
        <p:nvSpPr>
          <p:cNvPr id="2" name="テキスト ボックス 1"/>
          <p:cNvSpPr txBox="1"/>
          <p:nvPr/>
        </p:nvSpPr>
        <p:spPr>
          <a:xfrm>
            <a:off x="2438889" y="2688562"/>
            <a:ext cx="1494167" cy="696120"/>
          </a:xfrm>
          <a:prstGeom prst="rect">
            <a:avLst/>
          </a:prstGeom>
          <a:noFill/>
        </p:spPr>
        <p:txBody>
          <a:bodyPr wrap="square" lIns="79787" tIns="39894" rIns="79787" bIns="39894" rtlCol="0">
            <a:spAutoFit/>
          </a:bodyPr>
          <a:lstStyle/>
          <a:p>
            <a:pPr>
              <a:lnSpc>
                <a:spcPts val="1561"/>
              </a:lnSpc>
            </a:pPr>
            <a:r>
              <a:rPr lang="ja-JP" altLang="en-US" sz="1100" b="1" dirty="0" smtClean="0">
                <a:latin typeface="メイリオ" pitchFamily="50" charset="-128"/>
                <a:ea typeface="メイリオ" pitchFamily="50" charset="-128"/>
              </a:rPr>
              <a:t>セミナー</a:t>
            </a:r>
            <a:endParaRPr lang="en-US" altLang="ja-JP" sz="1100" b="1" dirty="0" smtClean="0">
              <a:latin typeface="メイリオ" pitchFamily="50" charset="-128"/>
              <a:ea typeface="メイリオ" pitchFamily="50" charset="-128"/>
            </a:endParaRPr>
          </a:p>
          <a:p>
            <a:pPr>
              <a:lnSpc>
                <a:spcPts val="1561"/>
              </a:lnSpc>
            </a:pPr>
            <a:r>
              <a:rPr lang="ja-JP" altLang="en-US" sz="1100" b="1" dirty="0" smtClean="0">
                <a:latin typeface="メイリオ" pitchFamily="50" charset="-128"/>
                <a:ea typeface="メイリオ" pitchFamily="50" charset="-128"/>
              </a:rPr>
              <a:t>意見交換会</a:t>
            </a:r>
            <a:endParaRPr lang="en-US" altLang="ja-JP" sz="1100" b="1" dirty="0" smtClean="0">
              <a:latin typeface="メイリオ" pitchFamily="50" charset="-128"/>
              <a:ea typeface="メイリオ" pitchFamily="50" charset="-128"/>
            </a:endParaRPr>
          </a:p>
          <a:p>
            <a:pPr>
              <a:lnSpc>
                <a:spcPts val="1561"/>
              </a:lnSpc>
            </a:pPr>
            <a:r>
              <a:rPr lang="ja-JP" altLang="en-US" sz="1100" b="1" dirty="0" smtClean="0">
                <a:latin typeface="メイリオ" pitchFamily="50" charset="-128"/>
                <a:ea typeface="メイリオ" pitchFamily="50" charset="-128"/>
              </a:rPr>
              <a:t>交流会</a:t>
            </a:r>
            <a:endParaRPr lang="ja-JP" altLang="en-US" sz="1100" b="1" dirty="0">
              <a:latin typeface="メイリオ" pitchFamily="50" charset="-128"/>
              <a:ea typeface="メイリオ" pitchFamily="50" charset="-128"/>
            </a:endParaRPr>
          </a:p>
        </p:txBody>
      </p:sp>
      <p:sp>
        <p:nvSpPr>
          <p:cNvPr id="44" name="正方形/長方形 43"/>
          <p:cNvSpPr/>
          <p:nvPr/>
        </p:nvSpPr>
        <p:spPr>
          <a:xfrm>
            <a:off x="51998" y="3894090"/>
            <a:ext cx="311389" cy="59197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9787" tIns="39894" rIns="79787" bIns="39894" rtlCol="0" anchor="ctr"/>
          <a:lstStyle/>
          <a:p>
            <a:pPr algn="ctr">
              <a:lnSpc>
                <a:spcPts val="1561"/>
              </a:lnSpc>
            </a:pPr>
            <a:r>
              <a:rPr lang="ja-JP" altLang="en-US" sz="1100" dirty="0">
                <a:solidFill>
                  <a:schemeClr val="tx1"/>
                </a:solidFill>
                <a:latin typeface="メイリオ" pitchFamily="50" charset="-128"/>
                <a:ea typeface="メイリオ" pitchFamily="50" charset="-128"/>
              </a:rPr>
              <a:t>対象者</a:t>
            </a:r>
          </a:p>
        </p:txBody>
      </p:sp>
      <p:sp>
        <p:nvSpPr>
          <p:cNvPr id="48" name="テキスト ボックス 47"/>
          <p:cNvSpPr txBox="1"/>
          <p:nvPr/>
        </p:nvSpPr>
        <p:spPr>
          <a:xfrm>
            <a:off x="363388" y="4605081"/>
            <a:ext cx="1783055" cy="490936"/>
          </a:xfrm>
          <a:prstGeom prst="rect">
            <a:avLst/>
          </a:prstGeom>
          <a:noFill/>
        </p:spPr>
        <p:txBody>
          <a:bodyPr wrap="square" lIns="79787" tIns="39894" rIns="79787" bIns="39894" rtlCol="0">
            <a:spAutoFit/>
          </a:bodyPr>
          <a:lstStyle/>
          <a:p>
            <a:pPr>
              <a:lnSpc>
                <a:spcPts val="1561"/>
              </a:lnSpc>
            </a:pPr>
            <a:r>
              <a:rPr lang="ja-JP" altLang="en-US" sz="1100" b="1" dirty="0">
                <a:latin typeface="メイリオ" pitchFamily="50" charset="-128"/>
                <a:ea typeface="メイリオ" pitchFamily="50" charset="-128"/>
              </a:rPr>
              <a:t>セミナー</a:t>
            </a:r>
            <a:endParaRPr lang="en-US" altLang="ja-JP" sz="1100" b="1" dirty="0">
              <a:latin typeface="メイリオ" pitchFamily="50" charset="-128"/>
              <a:ea typeface="メイリオ" pitchFamily="50" charset="-128"/>
            </a:endParaRPr>
          </a:p>
          <a:p>
            <a:pPr>
              <a:lnSpc>
                <a:spcPts val="1561"/>
              </a:lnSpc>
            </a:pPr>
            <a:r>
              <a:rPr lang="ja-JP" altLang="en-US" sz="1100" b="1" dirty="0">
                <a:latin typeface="メイリオ" pitchFamily="50" charset="-128"/>
                <a:ea typeface="メイリオ" pitchFamily="50" charset="-128"/>
              </a:rPr>
              <a:t>グループワーク</a:t>
            </a:r>
            <a:endParaRPr lang="en-US" altLang="ja-JP" sz="1100" b="1" dirty="0">
              <a:latin typeface="メイリオ" pitchFamily="50" charset="-128"/>
              <a:ea typeface="メイリオ" pitchFamily="50" charset="-128"/>
            </a:endParaRPr>
          </a:p>
        </p:txBody>
      </p:sp>
      <p:sp>
        <p:nvSpPr>
          <p:cNvPr id="49" name="テキスト ボックス 48"/>
          <p:cNvSpPr txBox="1"/>
          <p:nvPr/>
        </p:nvSpPr>
        <p:spPr>
          <a:xfrm>
            <a:off x="1484784" y="4605081"/>
            <a:ext cx="4104456" cy="490936"/>
          </a:xfrm>
          <a:prstGeom prst="rect">
            <a:avLst/>
          </a:prstGeom>
          <a:noFill/>
        </p:spPr>
        <p:txBody>
          <a:bodyPr wrap="square" lIns="79787" tIns="39894" rIns="79787" bIns="39894" rtlCol="0">
            <a:spAutoFit/>
          </a:bodyPr>
          <a:lstStyle/>
          <a:p>
            <a:pPr>
              <a:lnSpc>
                <a:spcPts val="1561"/>
              </a:lnSpc>
            </a:pPr>
            <a:r>
              <a:rPr lang="en-US" altLang="ja-JP" sz="1100" b="1" dirty="0">
                <a:latin typeface="メイリオ" pitchFamily="50" charset="-128"/>
                <a:ea typeface="メイリオ" pitchFamily="50" charset="-128"/>
              </a:rPr>
              <a:t>50</a:t>
            </a:r>
            <a:r>
              <a:rPr lang="ja-JP" altLang="en-US" sz="1100" b="1" dirty="0">
                <a:latin typeface="メイリオ" pitchFamily="50" charset="-128"/>
                <a:ea typeface="メイリオ" pitchFamily="50" charset="-128"/>
              </a:rPr>
              <a:t>名</a:t>
            </a:r>
            <a:endParaRPr lang="en-US" altLang="ja-JP" sz="1100" b="1" dirty="0">
              <a:latin typeface="メイリオ" pitchFamily="50" charset="-128"/>
              <a:ea typeface="メイリオ" pitchFamily="50" charset="-128"/>
            </a:endParaRPr>
          </a:p>
          <a:p>
            <a:pPr>
              <a:lnSpc>
                <a:spcPts val="1561"/>
              </a:lnSpc>
            </a:pPr>
            <a:r>
              <a:rPr lang="en-US" altLang="ja-JP" sz="1100" b="1" dirty="0">
                <a:latin typeface="メイリオ" pitchFamily="50" charset="-128"/>
                <a:ea typeface="メイリオ" pitchFamily="50" charset="-128"/>
              </a:rPr>
              <a:t>15</a:t>
            </a:r>
            <a:r>
              <a:rPr lang="ja-JP" altLang="en-US" sz="1100" b="1" dirty="0">
                <a:latin typeface="メイリオ" pitchFamily="50" charset="-128"/>
                <a:ea typeface="メイリオ" pitchFamily="50" charset="-128"/>
              </a:rPr>
              <a:t>社程度</a:t>
            </a:r>
            <a:r>
              <a:rPr lang="en-US" altLang="ja-JP" sz="800" dirty="0">
                <a:latin typeface="メイリオ" pitchFamily="50" charset="-128"/>
                <a:ea typeface="メイリオ" pitchFamily="50" charset="-128"/>
              </a:rPr>
              <a:t>(</a:t>
            </a:r>
            <a:r>
              <a:rPr lang="ja-JP" altLang="en-US" sz="800" dirty="0">
                <a:latin typeface="メイリオ" pitchFamily="50" charset="-128"/>
                <a:ea typeface="メイリオ" pitchFamily="50" charset="-128"/>
              </a:rPr>
              <a:t>お申込みが多い場合は制限させていただきます。</a:t>
            </a:r>
            <a:r>
              <a:rPr lang="en-US" altLang="ja-JP" sz="800" dirty="0">
                <a:latin typeface="メイリオ" pitchFamily="50" charset="-128"/>
                <a:ea typeface="メイリオ" pitchFamily="50" charset="-128"/>
              </a:rPr>
              <a:t>)</a:t>
            </a:r>
          </a:p>
        </p:txBody>
      </p:sp>
      <p:sp>
        <p:nvSpPr>
          <p:cNvPr id="31" name="正方形/長方形 30"/>
          <p:cNvSpPr/>
          <p:nvPr/>
        </p:nvSpPr>
        <p:spPr>
          <a:xfrm>
            <a:off x="51995" y="4552768"/>
            <a:ext cx="311390" cy="576063"/>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wordArtVertRtl" lIns="79787" tIns="39894" rIns="79787" bIns="39894" rtlCol="0" anchor="ctr"/>
          <a:lstStyle/>
          <a:p>
            <a:pPr algn="ctr">
              <a:lnSpc>
                <a:spcPts val="1561"/>
              </a:lnSpc>
            </a:pPr>
            <a:r>
              <a:rPr lang="ja-JP" altLang="en-US" sz="1000" dirty="0">
                <a:solidFill>
                  <a:schemeClr val="tx1"/>
                </a:solidFill>
                <a:latin typeface="メイリオ" pitchFamily="50" charset="-128"/>
                <a:ea typeface="メイリオ" pitchFamily="50" charset="-128"/>
              </a:rPr>
              <a:t>定員</a:t>
            </a:r>
          </a:p>
        </p:txBody>
      </p:sp>
      <p:sp>
        <p:nvSpPr>
          <p:cNvPr id="32" name="正方形/長方形 31"/>
          <p:cNvSpPr/>
          <p:nvPr/>
        </p:nvSpPr>
        <p:spPr>
          <a:xfrm>
            <a:off x="51996" y="3452561"/>
            <a:ext cx="311390" cy="366443"/>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9787" tIns="39894" rIns="79787" bIns="39894" rtlCol="0" anchor="ctr"/>
          <a:lstStyle/>
          <a:p>
            <a:pPr algn="ctr">
              <a:lnSpc>
                <a:spcPts val="1561"/>
              </a:lnSpc>
            </a:pPr>
            <a:r>
              <a:rPr lang="ja-JP" altLang="en-US" sz="1100" dirty="0">
                <a:solidFill>
                  <a:schemeClr val="tx1"/>
                </a:solidFill>
                <a:latin typeface="メイリオ" pitchFamily="50" charset="-128"/>
                <a:ea typeface="メイリオ" pitchFamily="50" charset="-128"/>
              </a:rPr>
              <a:t>会場</a:t>
            </a:r>
          </a:p>
        </p:txBody>
      </p:sp>
      <p:sp>
        <p:nvSpPr>
          <p:cNvPr id="34" name="正方形/長方形 33"/>
          <p:cNvSpPr/>
          <p:nvPr/>
        </p:nvSpPr>
        <p:spPr>
          <a:xfrm>
            <a:off x="44624" y="5178862"/>
            <a:ext cx="311390" cy="4053657"/>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wordArtVertRtl" lIns="79787" tIns="39894" rIns="79787" bIns="39894" rtlCol="0" anchor="ctr"/>
          <a:lstStyle/>
          <a:p>
            <a:pPr algn="ctr">
              <a:lnSpc>
                <a:spcPts val="1561"/>
              </a:lnSpc>
            </a:pPr>
            <a:r>
              <a:rPr lang="ja-JP" altLang="en-US" sz="1100" dirty="0">
                <a:solidFill>
                  <a:schemeClr val="tx1"/>
                </a:solidFill>
                <a:latin typeface="メイリオ" pitchFamily="50" charset="-128"/>
                <a:ea typeface="メイリオ" pitchFamily="50" charset="-128"/>
              </a:rPr>
              <a:t>内　　　　　容</a:t>
            </a:r>
          </a:p>
        </p:txBody>
      </p:sp>
      <p:sp>
        <p:nvSpPr>
          <p:cNvPr id="3" name="テキスト ボックス 2"/>
          <p:cNvSpPr txBox="1"/>
          <p:nvPr/>
        </p:nvSpPr>
        <p:spPr>
          <a:xfrm>
            <a:off x="404664" y="5387966"/>
            <a:ext cx="6323799" cy="285114"/>
          </a:xfrm>
          <a:prstGeom prst="rect">
            <a:avLst/>
          </a:prstGeom>
          <a:noFill/>
        </p:spPr>
        <p:txBody>
          <a:bodyPr wrap="square" lIns="83969" tIns="41985" rIns="83969" bIns="41985" rtlCol="0">
            <a:spAutoFit/>
          </a:bodyPr>
          <a:lstStyle/>
          <a:p>
            <a:r>
              <a:rPr lang="ja-JP" altLang="en-US" sz="1300" b="1" u="sng" dirty="0">
                <a:latin typeface="メイリオ" pitchFamily="50" charset="-128"/>
                <a:ea typeface="メイリオ" pitchFamily="50" charset="-128"/>
              </a:rPr>
              <a:t>◇セミナー</a:t>
            </a:r>
            <a:r>
              <a:rPr lang="ja-JP" altLang="en-US" sz="1300" b="1" u="sng" dirty="0" smtClean="0">
                <a:latin typeface="メイリオ" pitchFamily="50" charset="-128"/>
                <a:ea typeface="メイリオ" pitchFamily="50" charset="-128"/>
              </a:rPr>
              <a:t>「再生医療分野における医療機器開発ニーズ」</a:t>
            </a:r>
            <a:r>
              <a:rPr lang="en-US" altLang="ja-JP" sz="800" u="sng" dirty="0">
                <a:latin typeface="メイリオ" pitchFamily="50" charset="-128"/>
                <a:ea typeface="メイリオ" pitchFamily="50" charset="-128"/>
              </a:rPr>
              <a:t>(</a:t>
            </a:r>
            <a:r>
              <a:rPr lang="en-US" altLang="ja-JP" sz="800" u="sng" dirty="0" smtClean="0">
                <a:latin typeface="メイリオ" pitchFamily="50" charset="-128"/>
                <a:ea typeface="メイリオ" pitchFamily="50" charset="-128"/>
              </a:rPr>
              <a:t>13</a:t>
            </a:r>
            <a:r>
              <a:rPr lang="ja-JP" altLang="en-US" sz="800" u="sng" dirty="0" smtClean="0">
                <a:latin typeface="メイリオ" pitchFamily="50" charset="-128"/>
                <a:ea typeface="メイリオ" pitchFamily="50" charset="-128"/>
              </a:rPr>
              <a:t>：</a:t>
            </a:r>
            <a:r>
              <a:rPr lang="en-US" altLang="ja-JP" sz="800" u="sng" dirty="0">
                <a:latin typeface="メイリオ" pitchFamily="50" charset="-128"/>
                <a:ea typeface="メイリオ" pitchFamily="50" charset="-128"/>
              </a:rPr>
              <a:t>3</a:t>
            </a:r>
            <a:r>
              <a:rPr lang="en-US" altLang="ja-JP" sz="800" u="sng" dirty="0" smtClean="0">
                <a:latin typeface="メイリオ" pitchFamily="50" charset="-128"/>
                <a:ea typeface="メイリオ" pitchFamily="50" charset="-128"/>
              </a:rPr>
              <a:t>0</a:t>
            </a:r>
            <a:r>
              <a:rPr lang="ja-JP" altLang="en-US" sz="800" u="sng" dirty="0" smtClean="0">
                <a:latin typeface="メイリオ" pitchFamily="50" charset="-128"/>
                <a:ea typeface="メイリオ" pitchFamily="50" charset="-128"/>
              </a:rPr>
              <a:t>～</a:t>
            </a:r>
            <a:r>
              <a:rPr lang="en-US" altLang="ja-JP" sz="800" u="sng" dirty="0">
                <a:latin typeface="メイリオ" pitchFamily="50" charset="-128"/>
                <a:ea typeface="メイリオ" pitchFamily="50" charset="-128"/>
              </a:rPr>
              <a:t>15</a:t>
            </a:r>
            <a:r>
              <a:rPr lang="ja-JP" altLang="en-US" sz="800" u="sng" dirty="0">
                <a:latin typeface="メイリオ" pitchFamily="50" charset="-128"/>
                <a:ea typeface="メイリオ" pitchFamily="50" charset="-128"/>
              </a:rPr>
              <a:t>：</a:t>
            </a:r>
            <a:r>
              <a:rPr lang="en-US" altLang="ja-JP" sz="800" u="sng" dirty="0" smtClean="0">
                <a:latin typeface="メイリオ" pitchFamily="50" charset="-128"/>
                <a:ea typeface="メイリオ" pitchFamily="50" charset="-128"/>
              </a:rPr>
              <a:t>30</a:t>
            </a:r>
            <a:r>
              <a:rPr lang="ja-JP" altLang="en-US" sz="800" u="sng" dirty="0" smtClean="0">
                <a:latin typeface="メイリオ" pitchFamily="50" charset="-128"/>
                <a:ea typeface="メイリオ" pitchFamily="50" charset="-128"/>
              </a:rPr>
              <a:t>予定</a:t>
            </a:r>
            <a:r>
              <a:rPr lang="en-US" altLang="ja-JP" sz="800" u="sng" dirty="0">
                <a:latin typeface="メイリオ" pitchFamily="50" charset="-128"/>
                <a:ea typeface="メイリオ" pitchFamily="50" charset="-128"/>
              </a:rPr>
              <a:t>)</a:t>
            </a:r>
            <a:r>
              <a:rPr lang="ja-JP" altLang="en-US" sz="800" u="sng" dirty="0">
                <a:latin typeface="メイリオ" pitchFamily="50" charset="-128"/>
                <a:ea typeface="メイリオ" pitchFamily="50" charset="-128"/>
              </a:rPr>
              <a:t>　　</a:t>
            </a:r>
          </a:p>
        </p:txBody>
      </p:sp>
      <p:sp>
        <p:nvSpPr>
          <p:cNvPr id="36" name="テキスト ボックス 35"/>
          <p:cNvSpPr txBox="1"/>
          <p:nvPr/>
        </p:nvSpPr>
        <p:spPr>
          <a:xfrm>
            <a:off x="783832" y="5780778"/>
            <a:ext cx="5813521" cy="252342"/>
          </a:xfrm>
          <a:prstGeom prst="rect">
            <a:avLst/>
          </a:prstGeom>
          <a:noFill/>
        </p:spPr>
        <p:txBody>
          <a:bodyPr wrap="square" lIns="79787" tIns="39894" rIns="79787" bIns="39894" rtlCol="0">
            <a:spAutoFit/>
          </a:bodyPr>
          <a:lstStyle/>
          <a:p>
            <a:r>
              <a:rPr lang="ja-JP" altLang="en-US" sz="1100" b="1" dirty="0" smtClean="0">
                <a:latin typeface="メイリオ" panose="020B0604030504040204" pitchFamily="50" charset="-128"/>
                <a:ea typeface="メイリオ" panose="020B0604030504040204" pitchFamily="50" charset="-128"/>
                <a:cs typeface="メイリオ" panose="020B0604030504040204" pitchFamily="50" charset="-128"/>
              </a:rPr>
              <a:t>京都大学　再生医科学研究所</a:t>
            </a:r>
            <a:r>
              <a:rPr lang="ja-JP" altLang="en-US" sz="1100" b="1" dirty="0">
                <a:latin typeface="メイリオ" panose="020B0604030504040204" pitchFamily="50" charset="-128"/>
                <a:ea typeface="メイリオ" panose="020B0604030504040204" pitchFamily="50" charset="-128"/>
                <a:cs typeface="メイリオ" panose="020B0604030504040204" pitchFamily="50" charset="-128"/>
              </a:rPr>
              <a:t>　教授　</a:t>
            </a:r>
            <a:r>
              <a:rPr lang="ja-JP" altLang="en-US" sz="1100" b="1" dirty="0" smtClean="0">
                <a:latin typeface="メイリオ" panose="020B0604030504040204" pitchFamily="50" charset="-128"/>
                <a:ea typeface="メイリオ" panose="020B0604030504040204" pitchFamily="50" charset="-128"/>
                <a:cs typeface="メイリオ" panose="020B0604030504040204" pitchFamily="50" charset="-128"/>
              </a:rPr>
              <a:t>田畑　泰彦</a:t>
            </a:r>
            <a:r>
              <a:rPr lang="ja-JP" altLang="en-US" sz="1100" b="1" dirty="0">
                <a:latin typeface="メイリオ" panose="020B0604030504040204" pitchFamily="50" charset="-128"/>
                <a:ea typeface="メイリオ" panose="020B0604030504040204" pitchFamily="50" charset="-128"/>
                <a:cs typeface="メイリオ" panose="020B0604030504040204" pitchFamily="50" charset="-128"/>
              </a:rPr>
              <a:t>　氏</a:t>
            </a:r>
          </a:p>
        </p:txBody>
      </p:sp>
      <p:sp>
        <p:nvSpPr>
          <p:cNvPr id="41" name="テキスト ボックス 40"/>
          <p:cNvSpPr txBox="1"/>
          <p:nvPr/>
        </p:nvSpPr>
        <p:spPr>
          <a:xfrm>
            <a:off x="477357" y="7620483"/>
            <a:ext cx="2871114" cy="284845"/>
          </a:xfrm>
          <a:prstGeom prst="rect">
            <a:avLst/>
          </a:prstGeom>
          <a:noFill/>
        </p:spPr>
        <p:txBody>
          <a:bodyPr wrap="square" lIns="83969" tIns="41985" rIns="83969" bIns="41985" rtlCol="0">
            <a:spAutoFit/>
          </a:bodyPr>
          <a:lstStyle/>
          <a:p>
            <a:r>
              <a:rPr lang="ja-JP" altLang="en-US" sz="1300" b="1" u="sng" dirty="0" smtClean="0">
                <a:latin typeface="メイリオ" pitchFamily="50" charset="-128"/>
                <a:ea typeface="メイリオ" pitchFamily="50" charset="-128"/>
              </a:rPr>
              <a:t>◇意見交換会 </a:t>
            </a:r>
            <a:r>
              <a:rPr lang="en-US" altLang="ja-JP" sz="800" b="1" u="sng" dirty="0">
                <a:latin typeface="メイリオ" pitchFamily="50" charset="-128"/>
                <a:ea typeface="メイリオ" pitchFamily="50" charset="-128"/>
              </a:rPr>
              <a:t>(</a:t>
            </a:r>
            <a:r>
              <a:rPr lang="en-US" altLang="ja-JP" sz="800" b="1" u="sng" dirty="0" smtClean="0">
                <a:latin typeface="メイリオ" pitchFamily="50" charset="-128"/>
                <a:ea typeface="メイリオ" pitchFamily="50" charset="-128"/>
              </a:rPr>
              <a:t>15</a:t>
            </a:r>
            <a:r>
              <a:rPr lang="ja-JP" altLang="en-US" sz="800" b="1" u="sng" dirty="0" smtClean="0">
                <a:latin typeface="メイリオ" pitchFamily="50" charset="-128"/>
                <a:ea typeface="メイリオ" pitchFamily="50" charset="-128"/>
              </a:rPr>
              <a:t>：</a:t>
            </a:r>
            <a:r>
              <a:rPr lang="en-US" altLang="ja-JP" sz="800" b="1" u="sng" dirty="0" smtClean="0">
                <a:latin typeface="メイリオ" pitchFamily="50" charset="-128"/>
                <a:ea typeface="メイリオ" pitchFamily="50" charset="-128"/>
              </a:rPr>
              <a:t>35</a:t>
            </a:r>
            <a:r>
              <a:rPr lang="ja-JP" altLang="en-US" sz="800" b="1" u="sng" dirty="0" smtClean="0">
                <a:latin typeface="メイリオ" pitchFamily="50" charset="-128"/>
                <a:ea typeface="メイリオ" pitchFamily="50" charset="-128"/>
              </a:rPr>
              <a:t>～</a:t>
            </a:r>
            <a:r>
              <a:rPr lang="en-US" altLang="ja-JP" sz="800" b="1" u="sng" dirty="0" smtClean="0">
                <a:latin typeface="メイリオ" pitchFamily="50" charset="-128"/>
                <a:ea typeface="メイリオ" pitchFamily="50" charset="-128"/>
              </a:rPr>
              <a:t>16</a:t>
            </a:r>
            <a:r>
              <a:rPr lang="ja-JP" altLang="en-US" sz="800" b="1" u="sng" dirty="0" smtClean="0">
                <a:latin typeface="メイリオ" pitchFamily="50" charset="-128"/>
                <a:ea typeface="メイリオ" pitchFamily="50" charset="-128"/>
              </a:rPr>
              <a:t>：</a:t>
            </a:r>
            <a:r>
              <a:rPr lang="en-US" altLang="ja-JP" sz="800" b="1" u="sng" dirty="0" smtClean="0">
                <a:latin typeface="メイリオ" pitchFamily="50" charset="-128"/>
                <a:ea typeface="メイリオ" pitchFamily="50" charset="-128"/>
              </a:rPr>
              <a:t>35</a:t>
            </a:r>
            <a:r>
              <a:rPr lang="ja-JP" altLang="en-US" sz="800" b="1" u="sng" dirty="0" smtClean="0">
                <a:latin typeface="メイリオ" pitchFamily="50" charset="-128"/>
                <a:ea typeface="メイリオ" pitchFamily="50" charset="-128"/>
              </a:rPr>
              <a:t>予定</a:t>
            </a:r>
            <a:r>
              <a:rPr lang="en-US" altLang="ja-JP" sz="800" b="1" u="sng" dirty="0">
                <a:latin typeface="メイリオ" pitchFamily="50" charset="-128"/>
                <a:ea typeface="メイリオ" pitchFamily="50" charset="-128"/>
              </a:rPr>
              <a:t>)</a:t>
            </a:r>
            <a:r>
              <a:rPr lang="ja-JP" altLang="en-US" sz="1100" b="1" u="sng" dirty="0">
                <a:latin typeface="メイリオ" pitchFamily="50" charset="-128"/>
                <a:ea typeface="メイリオ" pitchFamily="50" charset="-128"/>
              </a:rPr>
              <a:t>　　</a:t>
            </a:r>
          </a:p>
        </p:txBody>
      </p:sp>
      <p:sp>
        <p:nvSpPr>
          <p:cNvPr id="47" name="正方形/長方形 46"/>
          <p:cNvSpPr/>
          <p:nvPr/>
        </p:nvSpPr>
        <p:spPr>
          <a:xfrm>
            <a:off x="1" y="9525127"/>
            <a:ext cx="6875610" cy="382753"/>
          </a:xfrm>
          <a:prstGeom prst="rect">
            <a:avLst/>
          </a:prstGeom>
          <a:solidFill>
            <a:schemeClr val="tx2">
              <a:lumMod val="60000"/>
              <a:lumOff val="40000"/>
            </a:schemeClr>
          </a:solidFill>
          <a:ln>
            <a:noFill/>
          </a:ln>
          <a:effectLst/>
        </p:spPr>
        <p:style>
          <a:lnRef idx="1">
            <a:schemeClr val="accent2"/>
          </a:lnRef>
          <a:fillRef idx="2">
            <a:schemeClr val="accent2"/>
          </a:fillRef>
          <a:effectRef idx="1">
            <a:schemeClr val="accent2"/>
          </a:effectRef>
          <a:fontRef idx="minor">
            <a:schemeClr val="dk1"/>
          </a:fontRef>
        </p:style>
        <p:txBody>
          <a:bodyPr lIns="79787" tIns="39894" rIns="79787" bIns="39894" rtlCol="0" anchor="ctr"/>
          <a:lstStyle/>
          <a:p>
            <a:endParaRPr kumimoji="1" lang="en-US" altLang="ja-JP" dirty="0" smtClean="0">
              <a:solidFill>
                <a:schemeClr val="bg1"/>
              </a:solidFill>
            </a:endParaRPr>
          </a:p>
        </p:txBody>
      </p:sp>
      <p:sp>
        <p:nvSpPr>
          <p:cNvPr id="4" name="テキスト ボックス 3"/>
          <p:cNvSpPr txBox="1"/>
          <p:nvPr/>
        </p:nvSpPr>
        <p:spPr>
          <a:xfrm>
            <a:off x="1" y="9572549"/>
            <a:ext cx="6857999" cy="256602"/>
          </a:xfrm>
          <a:prstGeom prst="rect">
            <a:avLst/>
          </a:prstGeom>
          <a:noFill/>
        </p:spPr>
        <p:txBody>
          <a:bodyPr wrap="square" lIns="83969" tIns="41985" rIns="83969" bIns="41985" rtlCol="0">
            <a:spAutoFit/>
          </a:bodyPr>
          <a:lstStyle/>
          <a:p>
            <a:pPr algn="ctr"/>
            <a:r>
              <a:rPr lang="ja-JP" altLang="en-US" sz="1100" b="1" dirty="0">
                <a:solidFill>
                  <a:schemeClr val="bg1"/>
                </a:solidFill>
                <a:latin typeface="メイリオ" panose="020B0604030504040204" pitchFamily="50" charset="-128"/>
                <a:ea typeface="メイリオ" panose="020B0604030504040204" pitchFamily="50" charset="-128"/>
                <a:cs typeface="メイリオ" panose="020B0604030504040204" pitchFamily="50" charset="-128"/>
              </a:rPr>
              <a:t>主催：とっとり医療機器関連産業戦略研究会（公益財団法人鳥取県産業振興機構）</a:t>
            </a:r>
          </a:p>
        </p:txBody>
      </p:sp>
      <p:sp>
        <p:nvSpPr>
          <p:cNvPr id="8" name="テキスト ボックス 7"/>
          <p:cNvSpPr txBox="1"/>
          <p:nvPr/>
        </p:nvSpPr>
        <p:spPr>
          <a:xfrm>
            <a:off x="356016" y="2710246"/>
            <a:ext cx="2191695" cy="696120"/>
          </a:xfrm>
          <a:prstGeom prst="rect">
            <a:avLst/>
          </a:prstGeom>
          <a:noFill/>
        </p:spPr>
        <p:txBody>
          <a:bodyPr wrap="square" lIns="79787" tIns="39894" rIns="79787" bIns="39894" rtlCol="0">
            <a:spAutoFit/>
          </a:bodyPr>
          <a:lstStyle/>
          <a:p>
            <a:r>
              <a:rPr lang="ja-JP" altLang="en-US" sz="1100" b="1" dirty="0">
                <a:ln w="12700">
                  <a:noFill/>
                  <a:prstDash val="solid"/>
                </a:ln>
                <a:solidFill>
                  <a:srgbClr val="FF0000"/>
                </a:solidFill>
                <a:latin typeface="メイリオ" pitchFamily="50" charset="-128"/>
                <a:ea typeface="メイリオ" pitchFamily="50" charset="-128"/>
              </a:rPr>
              <a:t>平成</a:t>
            </a:r>
            <a:r>
              <a:rPr lang="en-US" altLang="ja-JP" sz="1100" b="1" dirty="0">
                <a:ln w="12700">
                  <a:noFill/>
                  <a:prstDash val="solid"/>
                </a:ln>
                <a:solidFill>
                  <a:srgbClr val="FF0000"/>
                </a:solidFill>
                <a:latin typeface="メイリオ" pitchFamily="50" charset="-128"/>
                <a:ea typeface="メイリオ" pitchFamily="50" charset="-128"/>
              </a:rPr>
              <a:t>26</a:t>
            </a:r>
            <a:r>
              <a:rPr lang="ja-JP" altLang="en-US" sz="1100" b="1" dirty="0">
                <a:ln w="12700">
                  <a:noFill/>
                  <a:prstDash val="solid"/>
                </a:ln>
                <a:solidFill>
                  <a:srgbClr val="FF0000"/>
                </a:solidFill>
                <a:latin typeface="メイリオ" pitchFamily="50" charset="-128"/>
                <a:ea typeface="メイリオ" pitchFamily="50" charset="-128"/>
              </a:rPr>
              <a:t>年</a:t>
            </a:r>
            <a:endParaRPr lang="en-US" altLang="ja-JP" sz="1100" b="1" dirty="0">
              <a:ln w="12700">
                <a:noFill/>
                <a:prstDash val="solid"/>
              </a:ln>
              <a:solidFill>
                <a:srgbClr val="FF0000"/>
              </a:solidFill>
              <a:latin typeface="メイリオ" pitchFamily="50" charset="-128"/>
              <a:ea typeface="メイリオ" pitchFamily="50" charset="-128"/>
            </a:endParaRPr>
          </a:p>
          <a:p>
            <a:r>
              <a:rPr lang="en-US" altLang="ja-JP" sz="2900" b="1" dirty="0" smtClean="0">
                <a:ln w="12700">
                  <a:noFill/>
                  <a:prstDash val="solid"/>
                </a:ln>
                <a:solidFill>
                  <a:srgbClr val="FF0000"/>
                </a:solidFill>
                <a:latin typeface="メイリオ" pitchFamily="50" charset="-128"/>
                <a:ea typeface="メイリオ" pitchFamily="50" charset="-128"/>
              </a:rPr>
              <a:t>12</a:t>
            </a:r>
            <a:r>
              <a:rPr lang="ja-JP" altLang="en-US" sz="1100" b="1" dirty="0" smtClean="0">
                <a:ln w="12700">
                  <a:noFill/>
                  <a:prstDash val="solid"/>
                </a:ln>
                <a:solidFill>
                  <a:srgbClr val="FF0000"/>
                </a:solidFill>
                <a:latin typeface="メイリオ" pitchFamily="50" charset="-128"/>
                <a:ea typeface="メイリオ" pitchFamily="50" charset="-128"/>
              </a:rPr>
              <a:t>月</a:t>
            </a:r>
            <a:r>
              <a:rPr lang="en-US" altLang="ja-JP" sz="2900" b="1" dirty="0" smtClean="0">
                <a:ln w="12700">
                  <a:noFill/>
                  <a:prstDash val="solid"/>
                </a:ln>
                <a:solidFill>
                  <a:srgbClr val="FF0000"/>
                </a:solidFill>
                <a:latin typeface="メイリオ" pitchFamily="50" charset="-128"/>
                <a:ea typeface="メイリオ" pitchFamily="50" charset="-128"/>
              </a:rPr>
              <a:t>1</a:t>
            </a:r>
            <a:r>
              <a:rPr lang="ja-JP" altLang="en-US" sz="2900" b="1" dirty="0" smtClean="0">
                <a:ln w="12700">
                  <a:noFill/>
                  <a:prstDash val="solid"/>
                </a:ln>
                <a:solidFill>
                  <a:srgbClr val="FF0000"/>
                </a:solidFill>
                <a:latin typeface="メイリオ" pitchFamily="50" charset="-128"/>
                <a:ea typeface="メイリオ" pitchFamily="50" charset="-128"/>
              </a:rPr>
              <a:t>日</a:t>
            </a:r>
            <a:r>
              <a:rPr lang="ja-JP" altLang="en-US" sz="1300" b="1" dirty="0" smtClean="0">
                <a:ln w="12700">
                  <a:noFill/>
                  <a:prstDash val="solid"/>
                </a:ln>
                <a:solidFill>
                  <a:srgbClr val="FF0000"/>
                </a:solidFill>
                <a:latin typeface="メイリオ" pitchFamily="50" charset="-128"/>
                <a:ea typeface="メイリオ" pitchFamily="50" charset="-128"/>
                <a:cs typeface="Arial Unicode MS" pitchFamily="50" charset="-128"/>
              </a:rPr>
              <a:t>（月）</a:t>
            </a:r>
            <a:endParaRPr lang="ja-JP" altLang="en-US" sz="1300" dirty="0">
              <a:ln w="12700">
                <a:noFill/>
                <a:prstDash val="solid"/>
              </a:ln>
              <a:solidFill>
                <a:srgbClr val="FF0000"/>
              </a:solidFill>
              <a:latin typeface="メイリオ" pitchFamily="50" charset="-128"/>
              <a:ea typeface="メイリオ" pitchFamily="50" charset="-128"/>
              <a:cs typeface="Arial Unicode MS" pitchFamily="50" charset="-128"/>
            </a:endParaRPr>
          </a:p>
        </p:txBody>
      </p:sp>
      <p:sp>
        <p:nvSpPr>
          <p:cNvPr id="28" name="テキスト ボックス 27"/>
          <p:cNvSpPr txBox="1"/>
          <p:nvPr/>
        </p:nvSpPr>
        <p:spPr>
          <a:xfrm>
            <a:off x="116632" y="1856656"/>
            <a:ext cx="6768754" cy="623399"/>
          </a:xfrm>
          <a:prstGeom prst="rect">
            <a:avLst/>
          </a:prstGeom>
          <a:noFill/>
        </p:spPr>
        <p:txBody>
          <a:bodyPr wrap="square" lIns="83969" tIns="41985" rIns="83969" bIns="41985" rtlCol="0">
            <a:spAutoFit/>
          </a:bodyPr>
          <a:lstStyle/>
          <a:p>
            <a:pPr>
              <a:lnSpc>
                <a:spcPts val="1377"/>
              </a:lnSpc>
            </a:pPr>
            <a:r>
              <a:rPr lang="ja-JP" altLang="en-US" sz="1100" b="1" dirty="0" smtClean="0">
                <a:solidFill>
                  <a:schemeClr val="bg1"/>
                </a:solidFill>
                <a:latin typeface="メイリオ" panose="020B0604030504040204" pitchFamily="50" charset="-128"/>
                <a:ea typeface="メイリオ" panose="020B0604030504040204" pitchFamily="50" charset="-128"/>
                <a:cs typeface="メイリオ" panose="020B0604030504040204" pitchFamily="50" charset="-128"/>
              </a:rPr>
              <a:t>「新たな医療分野に参入したい」</a:t>
            </a:r>
            <a:r>
              <a:rPr lang="ja-JP" altLang="en-US" sz="1100" b="1" dirty="0">
                <a:solidFill>
                  <a:schemeClr val="bg1"/>
                </a:solidFill>
                <a:latin typeface="メイリオ" panose="020B0604030504040204" pitchFamily="50" charset="-128"/>
                <a:ea typeface="メイリオ" panose="020B0604030504040204" pitchFamily="50" charset="-128"/>
                <a:cs typeface="メイリオ" panose="020B0604030504040204" pitchFamily="50" charset="-128"/>
              </a:rPr>
              <a:t>、</a:t>
            </a:r>
            <a:endParaRPr lang="en-US" altLang="ja-JP" sz="1100" b="1" dirty="0">
              <a:solidFill>
                <a:schemeClr val="bg1"/>
              </a:solidFill>
              <a:latin typeface="メイリオ" panose="020B0604030504040204" pitchFamily="50" charset="-128"/>
              <a:ea typeface="メイリオ" panose="020B0604030504040204" pitchFamily="50" charset="-128"/>
              <a:cs typeface="メイリオ" panose="020B0604030504040204" pitchFamily="50" charset="-128"/>
            </a:endParaRPr>
          </a:p>
          <a:p>
            <a:pPr>
              <a:lnSpc>
                <a:spcPts val="1377"/>
              </a:lnSpc>
            </a:pPr>
            <a:r>
              <a:rPr lang="ja-JP" altLang="en-US" sz="1100" b="1" dirty="0" smtClean="0">
                <a:solidFill>
                  <a:schemeClr val="bg1"/>
                </a:solidFill>
                <a:latin typeface="メイリオ" panose="020B0604030504040204" pitchFamily="50" charset="-128"/>
                <a:ea typeface="メイリオ" panose="020B0604030504040204" pitchFamily="50" charset="-128"/>
                <a:cs typeface="メイリオ" panose="020B0604030504040204" pitchFamily="50" charset="-128"/>
              </a:rPr>
              <a:t>「自社のものづくり技術の新たな展開の可能性を探りたい」</a:t>
            </a:r>
            <a:r>
              <a:rPr lang="ja-JP" altLang="en-US" sz="1100" b="1" dirty="0">
                <a:solidFill>
                  <a:schemeClr val="bg1"/>
                </a:solidFill>
                <a:latin typeface="メイリオ" panose="020B0604030504040204" pitchFamily="50" charset="-128"/>
                <a:ea typeface="メイリオ" panose="020B0604030504040204" pitchFamily="50" charset="-128"/>
                <a:cs typeface="メイリオ" panose="020B0604030504040204" pitchFamily="50" charset="-128"/>
              </a:rPr>
              <a:t>ｅｔｃ</a:t>
            </a:r>
            <a:r>
              <a:rPr lang="en-US" altLang="ja-JP" sz="1100" b="1" dirty="0">
                <a:solidFill>
                  <a:schemeClr val="bg1"/>
                </a:solidFill>
                <a:latin typeface="メイリオ" panose="020B0604030504040204" pitchFamily="50" charset="-128"/>
                <a:ea typeface="メイリオ" panose="020B0604030504040204" pitchFamily="50" charset="-128"/>
                <a:cs typeface="メイリオ" panose="020B0604030504040204" pitchFamily="50" charset="-128"/>
              </a:rPr>
              <a:t>…</a:t>
            </a:r>
          </a:p>
          <a:p>
            <a:pPr>
              <a:lnSpc>
                <a:spcPts val="1377"/>
              </a:lnSpc>
            </a:pPr>
            <a:r>
              <a:rPr lang="ja-JP" altLang="en-US" sz="1100" b="1" dirty="0" smtClean="0">
                <a:solidFill>
                  <a:schemeClr val="bg1"/>
                </a:solidFill>
                <a:latin typeface="メイリオ" panose="020B0604030504040204" pitchFamily="50" charset="-128"/>
                <a:ea typeface="メイリオ" panose="020B0604030504040204" pitchFamily="50" charset="-128"/>
                <a:cs typeface="メイリオ" panose="020B0604030504040204" pitchFamily="50" charset="-128"/>
              </a:rPr>
              <a:t>最先端医療分野で注目</a:t>
            </a:r>
            <a:r>
              <a:rPr lang="ja-JP" altLang="en-US" sz="1100" b="1" dirty="0">
                <a:solidFill>
                  <a:schemeClr val="bg1"/>
                </a:solidFill>
                <a:latin typeface="メイリオ" panose="020B0604030504040204" pitchFamily="50" charset="-128"/>
                <a:ea typeface="メイリオ" panose="020B0604030504040204" pitchFamily="50" charset="-128"/>
                <a:cs typeface="メイリオ" panose="020B0604030504040204" pitchFamily="50" charset="-128"/>
              </a:rPr>
              <a:t>されて</a:t>
            </a:r>
            <a:r>
              <a:rPr lang="ja-JP" altLang="en-US" sz="1100" b="1" dirty="0" smtClean="0">
                <a:solidFill>
                  <a:schemeClr val="bg1"/>
                </a:solidFill>
                <a:latin typeface="メイリオ" panose="020B0604030504040204" pitchFamily="50" charset="-128"/>
                <a:ea typeface="メイリオ" panose="020B0604030504040204" pitchFamily="50" charset="-128"/>
                <a:cs typeface="メイリオ" panose="020B0604030504040204" pitchFamily="50" charset="-128"/>
              </a:rPr>
              <a:t>いる再生医療分野における医療機器開発ニーズについて学んで</a:t>
            </a:r>
            <a:r>
              <a:rPr lang="ja-JP" altLang="en-US" sz="1100" b="1" dirty="0">
                <a:solidFill>
                  <a:schemeClr val="bg1"/>
                </a:solidFill>
                <a:latin typeface="メイリオ" panose="020B0604030504040204" pitchFamily="50" charset="-128"/>
                <a:ea typeface="メイリオ" panose="020B0604030504040204" pitchFamily="50" charset="-128"/>
                <a:cs typeface="メイリオ" panose="020B0604030504040204" pitchFamily="50" charset="-128"/>
              </a:rPr>
              <a:t>みませんか？</a:t>
            </a:r>
          </a:p>
        </p:txBody>
      </p:sp>
      <p:sp>
        <p:nvSpPr>
          <p:cNvPr id="29" name="テキスト ボックス 28"/>
          <p:cNvSpPr txBox="1"/>
          <p:nvPr/>
        </p:nvSpPr>
        <p:spPr>
          <a:xfrm>
            <a:off x="463074" y="6119215"/>
            <a:ext cx="6278295" cy="850009"/>
          </a:xfrm>
          <a:prstGeom prst="rect">
            <a:avLst/>
          </a:prstGeom>
          <a:noFill/>
          <a:ln>
            <a:noFill/>
            <a:prstDash val="sysDot"/>
          </a:ln>
        </p:spPr>
        <p:txBody>
          <a:bodyPr wrap="square" lIns="79787" tIns="39894" rIns="79787" bIns="39894" rtlCol="0">
            <a:spAutoFit/>
          </a:bodyPr>
          <a:lstStyle/>
          <a:p>
            <a:pPr>
              <a:lnSpc>
                <a:spcPts val="1194"/>
              </a:lnSpc>
            </a:pPr>
            <a:r>
              <a:rPr lang="ja-JP" altLang="en-US" sz="900" dirty="0">
                <a:latin typeface="メイリオ" pitchFamily="50" charset="-128"/>
                <a:ea typeface="メイリオ" pitchFamily="50" charset="-128"/>
                <a:cs typeface="メイリオ" panose="020B0604030504040204" pitchFamily="50" charset="-128"/>
              </a:rPr>
              <a:t>　</a:t>
            </a:r>
            <a:r>
              <a:rPr lang="en-US" altLang="ja-JP" sz="900" dirty="0">
                <a:latin typeface="メイリオ" panose="020B0604030504040204" pitchFamily="50" charset="-128"/>
                <a:ea typeface="メイリオ" panose="020B0604030504040204" pitchFamily="50" charset="-128"/>
                <a:cs typeface="メイリオ" panose="020B0604030504040204" pitchFamily="50" charset="-128"/>
              </a:rPr>
              <a:t>1981</a:t>
            </a:r>
            <a:r>
              <a:rPr lang="ja-JP" altLang="en-US" sz="900" dirty="0">
                <a:latin typeface="メイリオ" panose="020B0604030504040204" pitchFamily="50" charset="-128"/>
                <a:ea typeface="メイリオ" panose="020B0604030504040204" pitchFamily="50" charset="-128"/>
                <a:cs typeface="メイリオ" panose="020B0604030504040204" pitchFamily="50" charset="-128"/>
              </a:rPr>
              <a:t>年京都大学工学部高分子化学科卒業、同大学院に進学し</a:t>
            </a:r>
            <a:r>
              <a:rPr lang="en-US" altLang="ja-JP" sz="900" dirty="0">
                <a:latin typeface="メイリオ" panose="020B0604030504040204" pitchFamily="50" charset="-128"/>
                <a:ea typeface="メイリオ" panose="020B0604030504040204" pitchFamily="50" charset="-128"/>
                <a:cs typeface="メイリオ" panose="020B0604030504040204" pitchFamily="50" charset="-128"/>
              </a:rPr>
              <a:t>1988</a:t>
            </a:r>
            <a:r>
              <a:rPr lang="ja-JP" altLang="en-US" sz="900" dirty="0">
                <a:latin typeface="メイリオ" panose="020B0604030504040204" pitchFamily="50" charset="-128"/>
                <a:ea typeface="メイリオ" panose="020B0604030504040204" pitchFamily="50" charset="-128"/>
                <a:cs typeface="メイリオ" panose="020B0604030504040204" pitchFamily="50" charset="-128"/>
              </a:rPr>
              <a:t>年に工学の博士号を取得。その後、京都大学医用高分子研究センター助手、同大学生体医療工学研究センター助教授を経て現職。教授就任後、</a:t>
            </a:r>
            <a:r>
              <a:rPr lang="en-US" altLang="ja-JP" sz="900" dirty="0">
                <a:latin typeface="メイリオ" panose="020B0604030504040204" pitchFamily="50" charset="-128"/>
                <a:ea typeface="メイリオ" panose="020B0604030504040204" pitchFamily="50" charset="-128"/>
                <a:cs typeface="メイリオ" panose="020B0604030504040204" pitchFamily="50" charset="-128"/>
              </a:rPr>
              <a:t>2002</a:t>
            </a:r>
            <a:r>
              <a:rPr lang="ja-JP" altLang="en-US" sz="900" dirty="0">
                <a:latin typeface="メイリオ" panose="020B0604030504040204" pitchFamily="50" charset="-128"/>
                <a:ea typeface="メイリオ" panose="020B0604030504040204" pitchFamily="50" charset="-128"/>
                <a:cs typeface="メイリオ" panose="020B0604030504040204" pitchFamily="50" charset="-128"/>
              </a:rPr>
              <a:t>年に医学、さらに翌年薬学の博士号を取得</a:t>
            </a:r>
            <a:r>
              <a:rPr lang="ja-JP" altLang="en-US" sz="900" dirty="0" smtClean="0">
                <a:latin typeface="メイリオ" panose="020B0604030504040204" pitchFamily="50" charset="-128"/>
                <a:ea typeface="メイリオ" panose="020B0604030504040204" pitchFamily="50" charset="-128"/>
                <a:cs typeface="メイリオ" panose="020B0604030504040204" pitchFamily="50" charset="-128"/>
              </a:rPr>
              <a:t>。</a:t>
            </a:r>
            <a:endParaRPr lang="en-US" altLang="ja-JP" sz="900" dirty="0" smtClean="0">
              <a:latin typeface="メイリオ" panose="020B0604030504040204" pitchFamily="50" charset="-128"/>
              <a:ea typeface="メイリオ" panose="020B0604030504040204" pitchFamily="50" charset="-128"/>
              <a:cs typeface="メイリオ" panose="020B0604030504040204" pitchFamily="50" charset="-128"/>
            </a:endParaRPr>
          </a:p>
          <a:p>
            <a:pPr>
              <a:lnSpc>
                <a:spcPts val="1194"/>
              </a:lnSpc>
            </a:pPr>
            <a:r>
              <a:rPr lang="ja-JP" altLang="en-US" sz="900" dirty="0">
                <a:latin typeface="メイリオ" panose="020B0604030504040204" pitchFamily="50" charset="-128"/>
                <a:ea typeface="メイリオ" panose="020B0604030504040204" pitchFamily="50" charset="-128"/>
                <a:cs typeface="メイリオ" panose="020B0604030504040204" pitchFamily="50" charset="-128"/>
              </a:rPr>
              <a:t>　</a:t>
            </a:r>
            <a:r>
              <a:rPr lang="ja-JP" altLang="en-US" sz="900" dirty="0" smtClean="0">
                <a:latin typeface="メイリオ" panose="020B0604030504040204" pitchFamily="50" charset="-128"/>
                <a:ea typeface="メイリオ" panose="020B0604030504040204" pitchFamily="50" charset="-128"/>
                <a:cs typeface="メイリオ" panose="020B0604030504040204" pitchFamily="50" charset="-128"/>
              </a:rPr>
              <a:t>「医・工・薬」を融合して再生医療を支える先端医療材料のパイオニアとして医工連携に注力。再生医療分野におけるものづくり必要なものづくり技術等についてお話いただきます。</a:t>
            </a:r>
            <a:endParaRPr lang="ja-JP" altLang="en-US" sz="800" dirty="0">
              <a:latin typeface="メイリオ" pitchFamily="50" charset="-128"/>
              <a:ea typeface="メイリオ" pitchFamily="50" charset="-128"/>
            </a:endParaRPr>
          </a:p>
        </p:txBody>
      </p:sp>
      <p:sp>
        <p:nvSpPr>
          <p:cNvPr id="51" name="テキスト ボックス 50"/>
          <p:cNvSpPr txBox="1"/>
          <p:nvPr/>
        </p:nvSpPr>
        <p:spPr>
          <a:xfrm>
            <a:off x="477357" y="7856312"/>
            <a:ext cx="6119996" cy="337048"/>
          </a:xfrm>
          <a:prstGeom prst="rect">
            <a:avLst/>
          </a:prstGeom>
          <a:noFill/>
          <a:ln>
            <a:noFill/>
            <a:prstDash val="sysDot"/>
          </a:ln>
        </p:spPr>
        <p:txBody>
          <a:bodyPr wrap="square" lIns="79787" tIns="39894" rIns="79787" bIns="39894" rtlCol="0">
            <a:spAutoFit/>
          </a:bodyPr>
          <a:lstStyle/>
          <a:p>
            <a:pPr>
              <a:lnSpc>
                <a:spcPts val="1010"/>
              </a:lnSpc>
            </a:pPr>
            <a:r>
              <a:rPr lang="ja-JP" altLang="en-US" sz="800" dirty="0">
                <a:latin typeface="メイリオ" pitchFamily="50" charset="-128"/>
                <a:ea typeface="メイリオ" pitchFamily="50" charset="-128"/>
              </a:rPr>
              <a:t>　</a:t>
            </a:r>
            <a:r>
              <a:rPr lang="ja-JP" altLang="en-US" sz="800" dirty="0" smtClean="0">
                <a:latin typeface="メイリオ" pitchFamily="50" charset="-128"/>
                <a:ea typeface="メイリオ" pitchFamily="50" charset="-128"/>
              </a:rPr>
              <a:t>田畑泰彦先生へ「自社の技術を</a:t>
            </a:r>
            <a:r>
              <a:rPr lang="en-US" altLang="ja-JP" sz="800" dirty="0" smtClean="0">
                <a:latin typeface="メイリオ" pitchFamily="50" charset="-128"/>
                <a:ea typeface="メイリオ" pitchFamily="50" charset="-128"/>
              </a:rPr>
              <a:t>PR</a:t>
            </a:r>
            <a:r>
              <a:rPr lang="ja-JP" altLang="en-US" sz="800" dirty="0" smtClean="0">
                <a:latin typeface="メイリオ" pitchFamily="50" charset="-128"/>
                <a:ea typeface="メイリオ" pitchFamily="50" charset="-128"/>
              </a:rPr>
              <a:t>！」</a:t>
            </a:r>
            <a:endParaRPr lang="en-US" altLang="ja-JP" sz="800" dirty="0" smtClean="0">
              <a:latin typeface="メイリオ" pitchFamily="50" charset="-128"/>
              <a:ea typeface="メイリオ" pitchFamily="50" charset="-128"/>
            </a:endParaRPr>
          </a:p>
          <a:p>
            <a:pPr>
              <a:lnSpc>
                <a:spcPts val="1010"/>
              </a:lnSpc>
            </a:pPr>
            <a:r>
              <a:rPr lang="ja-JP" altLang="en-US" sz="800" dirty="0">
                <a:latin typeface="メイリオ" pitchFamily="50" charset="-128"/>
                <a:ea typeface="メイリオ" pitchFamily="50" charset="-128"/>
              </a:rPr>
              <a:t>　</a:t>
            </a:r>
            <a:r>
              <a:rPr lang="ja-JP" altLang="en-US" sz="800" dirty="0" smtClean="0">
                <a:latin typeface="メイリオ" pitchFamily="50" charset="-128"/>
                <a:ea typeface="メイリオ" pitchFamily="50" charset="-128"/>
              </a:rPr>
              <a:t>再生医療分野への参入の可能性について意見交換します。</a:t>
            </a:r>
            <a:endParaRPr lang="ja-JP" altLang="en-US" sz="800" dirty="0">
              <a:latin typeface="メイリオ" pitchFamily="50" charset="-128"/>
              <a:ea typeface="メイリオ" pitchFamily="50" charset="-128"/>
            </a:endParaRPr>
          </a:p>
        </p:txBody>
      </p:sp>
      <p:sp>
        <p:nvSpPr>
          <p:cNvPr id="35" name="二等辺三角形 34"/>
          <p:cNvSpPr/>
          <p:nvPr/>
        </p:nvSpPr>
        <p:spPr>
          <a:xfrm rot="10800000">
            <a:off x="512678" y="8265368"/>
            <a:ext cx="6120680" cy="359244"/>
          </a:xfrm>
          <a:prstGeom prst="triangl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969" tIns="41985" rIns="83969" bIns="41985" rtlCol="0" anchor="ctr"/>
          <a:lstStyle/>
          <a:p>
            <a:pPr algn="ctr"/>
            <a:endParaRPr kumimoji="1" lang="ja-JP" altLang="en-US"/>
          </a:p>
        </p:txBody>
      </p:sp>
      <p:sp>
        <p:nvSpPr>
          <p:cNvPr id="37" name="二等辺三角形 36"/>
          <p:cNvSpPr/>
          <p:nvPr/>
        </p:nvSpPr>
        <p:spPr>
          <a:xfrm rot="10800000">
            <a:off x="548680" y="7114035"/>
            <a:ext cx="6120680" cy="359244"/>
          </a:xfrm>
          <a:prstGeom prst="triangl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969" tIns="41985" rIns="83969" bIns="41985" rtlCol="0" anchor="ctr"/>
          <a:lstStyle/>
          <a:p>
            <a:pPr algn="ctr"/>
            <a:endParaRPr kumimoji="1" lang="ja-JP" altLang="en-US"/>
          </a:p>
        </p:txBody>
      </p:sp>
      <p:sp>
        <p:nvSpPr>
          <p:cNvPr id="38" name="テキスト ボックス 37"/>
          <p:cNvSpPr txBox="1"/>
          <p:nvPr/>
        </p:nvSpPr>
        <p:spPr>
          <a:xfrm>
            <a:off x="498746" y="8709176"/>
            <a:ext cx="2871114" cy="284845"/>
          </a:xfrm>
          <a:prstGeom prst="rect">
            <a:avLst/>
          </a:prstGeom>
          <a:noFill/>
        </p:spPr>
        <p:txBody>
          <a:bodyPr wrap="square" lIns="83969" tIns="41985" rIns="83969" bIns="41985" rtlCol="0">
            <a:spAutoFit/>
          </a:bodyPr>
          <a:lstStyle/>
          <a:p>
            <a:r>
              <a:rPr lang="ja-JP" altLang="en-US" sz="1300" b="1" u="sng" dirty="0" smtClean="0">
                <a:latin typeface="メイリオ" pitchFamily="50" charset="-128"/>
                <a:ea typeface="メイリオ" pitchFamily="50" charset="-128"/>
              </a:rPr>
              <a:t>◇交流会</a:t>
            </a:r>
            <a:r>
              <a:rPr lang="en-US" altLang="ja-JP" sz="800" b="1" u="sng" dirty="0" smtClean="0">
                <a:latin typeface="メイリオ" pitchFamily="50" charset="-128"/>
                <a:ea typeface="メイリオ" pitchFamily="50" charset="-128"/>
              </a:rPr>
              <a:t>(16</a:t>
            </a:r>
            <a:r>
              <a:rPr lang="ja-JP" altLang="en-US" sz="800" b="1" u="sng" dirty="0" smtClean="0">
                <a:latin typeface="メイリオ" pitchFamily="50" charset="-128"/>
                <a:ea typeface="メイリオ" pitchFamily="50" charset="-128"/>
              </a:rPr>
              <a:t>：</a:t>
            </a:r>
            <a:r>
              <a:rPr lang="en-US" altLang="ja-JP" sz="800" b="1" u="sng" dirty="0" smtClean="0">
                <a:latin typeface="メイリオ" pitchFamily="50" charset="-128"/>
                <a:ea typeface="メイリオ" pitchFamily="50" charset="-128"/>
              </a:rPr>
              <a:t>45</a:t>
            </a:r>
            <a:r>
              <a:rPr lang="ja-JP" altLang="en-US" sz="800" b="1" u="sng" dirty="0" smtClean="0">
                <a:latin typeface="メイリオ" pitchFamily="50" charset="-128"/>
                <a:ea typeface="メイリオ" pitchFamily="50" charset="-128"/>
              </a:rPr>
              <a:t>～</a:t>
            </a:r>
            <a:r>
              <a:rPr lang="en-US" altLang="ja-JP" sz="800" b="1" u="sng" dirty="0" smtClean="0">
                <a:latin typeface="メイリオ" pitchFamily="50" charset="-128"/>
                <a:ea typeface="メイリオ" pitchFamily="50" charset="-128"/>
              </a:rPr>
              <a:t>18</a:t>
            </a:r>
            <a:r>
              <a:rPr lang="ja-JP" altLang="en-US" sz="800" b="1" u="sng" dirty="0" smtClean="0">
                <a:latin typeface="メイリオ" pitchFamily="50" charset="-128"/>
                <a:ea typeface="メイリオ" pitchFamily="50" charset="-128"/>
              </a:rPr>
              <a:t>：</a:t>
            </a:r>
            <a:r>
              <a:rPr lang="en-US" altLang="ja-JP" sz="800" b="1" u="sng" dirty="0" smtClean="0">
                <a:latin typeface="メイリオ" pitchFamily="50" charset="-128"/>
                <a:ea typeface="メイリオ" pitchFamily="50" charset="-128"/>
              </a:rPr>
              <a:t>15</a:t>
            </a:r>
            <a:r>
              <a:rPr lang="ja-JP" altLang="en-US" sz="800" b="1" u="sng" dirty="0" smtClean="0">
                <a:latin typeface="メイリオ" pitchFamily="50" charset="-128"/>
                <a:ea typeface="メイリオ" pitchFamily="50" charset="-128"/>
              </a:rPr>
              <a:t>予定</a:t>
            </a:r>
            <a:r>
              <a:rPr lang="en-US" altLang="ja-JP" sz="800" b="1" u="sng" dirty="0">
                <a:latin typeface="メイリオ" pitchFamily="50" charset="-128"/>
                <a:ea typeface="メイリオ" pitchFamily="50" charset="-128"/>
              </a:rPr>
              <a:t>)</a:t>
            </a:r>
            <a:r>
              <a:rPr lang="ja-JP" altLang="en-US" sz="1100" b="1" u="sng" dirty="0">
                <a:latin typeface="メイリオ" pitchFamily="50" charset="-128"/>
                <a:ea typeface="メイリオ" pitchFamily="50" charset="-128"/>
              </a:rPr>
              <a:t>　　</a:t>
            </a:r>
          </a:p>
        </p:txBody>
      </p:sp>
      <p:sp>
        <p:nvSpPr>
          <p:cNvPr id="40" name="テキスト ボックス 39"/>
          <p:cNvSpPr txBox="1"/>
          <p:nvPr/>
        </p:nvSpPr>
        <p:spPr>
          <a:xfrm>
            <a:off x="535771" y="8951307"/>
            <a:ext cx="6119996" cy="208807"/>
          </a:xfrm>
          <a:prstGeom prst="rect">
            <a:avLst/>
          </a:prstGeom>
          <a:noFill/>
          <a:ln>
            <a:noFill/>
            <a:prstDash val="sysDot"/>
          </a:ln>
        </p:spPr>
        <p:txBody>
          <a:bodyPr wrap="square" lIns="79787" tIns="39894" rIns="79787" bIns="39894" rtlCol="0">
            <a:spAutoFit/>
          </a:bodyPr>
          <a:lstStyle/>
          <a:p>
            <a:pPr>
              <a:lnSpc>
                <a:spcPts val="1010"/>
              </a:lnSpc>
            </a:pPr>
            <a:r>
              <a:rPr lang="ja-JP" altLang="en-US" sz="800" dirty="0">
                <a:latin typeface="メイリオ" pitchFamily="50" charset="-128"/>
                <a:ea typeface="メイリオ" pitchFamily="50" charset="-128"/>
              </a:rPr>
              <a:t>　</a:t>
            </a:r>
            <a:r>
              <a:rPr lang="ja-JP" altLang="en-US" sz="800" dirty="0" smtClean="0">
                <a:latin typeface="メイリオ" pitchFamily="50" charset="-128"/>
                <a:ea typeface="メイリオ" pitchFamily="50" charset="-128"/>
              </a:rPr>
              <a:t>ご参加いただいた皆様の交流の場を提供します。</a:t>
            </a:r>
            <a:endParaRPr lang="ja-JP" altLang="en-US" sz="800" dirty="0">
              <a:latin typeface="メイリオ" pitchFamily="50" charset="-128"/>
              <a:ea typeface="メイリオ" pitchFamily="50" charset="-128"/>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テキスト ボックス 6"/>
          <p:cNvSpPr txBox="1"/>
          <p:nvPr/>
        </p:nvSpPr>
        <p:spPr>
          <a:xfrm>
            <a:off x="126619" y="8542157"/>
            <a:ext cx="3287228" cy="680013"/>
          </a:xfrm>
          <a:prstGeom prst="rect">
            <a:avLst/>
          </a:prstGeom>
          <a:noFill/>
        </p:spPr>
        <p:txBody>
          <a:bodyPr wrap="square" lIns="79787" tIns="39894" rIns="79787" bIns="39894" rtlCol="0">
            <a:spAutoFit/>
          </a:bodyPr>
          <a:lstStyle/>
          <a:p>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公益財団法人鳥取県産業振興機構　新事業創出部　</a:t>
            </a:r>
            <a:endParaRPr lang="en-US" altLang="ja-JP" sz="1000" dirty="0">
              <a:latin typeface="メイリオ" panose="020B0604030504040204" pitchFamily="50" charset="-128"/>
              <a:ea typeface="メイリオ" panose="020B0604030504040204" pitchFamily="50" charset="-128"/>
              <a:cs typeface="メイリオ" panose="020B0604030504040204" pitchFamily="50" charset="-128"/>
            </a:endParaRPr>
          </a:p>
          <a:p>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次世代産業グループ 　担当：中村・眞野・桑本　　　　</a:t>
            </a:r>
            <a:endParaRPr lang="en-US" altLang="ja-JP" sz="1000" dirty="0">
              <a:latin typeface="メイリオ" panose="020B0604030504040204" pitchFamily="50" charset="-128"/>
              <a:ea typeface="メイリオ" panose="020B0604030504040204" pitchFamily="50" charset="-128"/>
              <a:cs typeface="メイリオ" panose="020B0604030504040204" pitchFamily="50" charset="-128"/>
            </a:endParaRPr>
          </a:p>
          <a:p>
            <a:r>
              <a:rPr lang="en-US" altLang="ja-JP" sz="900" dirty="0">
                <a:latin typeface="メイリオ" panose="020B0604030504040204" pitchFamily="50" charset="-128"/>
                <a:ea typeface="メイリオ" panose="020B0604030504040204" pitchFamily="50" charset="-128"/>
                <a:cs typeface="メイリオ" panose="020B0604030504040204" pitchFamily="50" charset="-128"/>
              </a:rPr>
              <a:t>TEL:0857-52-6704</a:t>
            </a:r>
            <a:r>
              <a:rPr lang="ja-JP" altLang="en-US" sz="900" dirty="0">
                <a:latin typeface="メイリオ" panose="020B0604030504040204" pitchFamily="50" charset="-128"/>
                <a:ea typeface="メイリオ" panose="020B0604030504040204" pitchFamily="50" charset="-128"/>
                <a:cs typeface="メイリオ" panose="020B0604030504040204" pitchFamily="50" charset="-128"/>
              </a:rPr>
              <a:t>  　</a:t>
            </a:r>
            <a:r>
              <a:rPr lang="en-US" altLang="ja-JP" sz="900" dirty="0">
                <a:latin typeface="メイリオ" panose="020B0604030504040204" pitchFamily="50" charset="-128"/>
                <a:ea typeface="メイリオ" panose="020B0604030504040204" pitchFamily="50" charset="-128"/>
                <a:cs typeface="メイリオ" panose="020B0604030504040204" pitchFamily="50" charset="-128"/>
              </a:rPr>
              <a:t>FAX:0857-52-6673</a:t>
            </a:r>
          </a:p>
          <a:p>
            <a:r>
              <a:rPr lang="en-US" altLang="ja-JP" sz="900" dirty="0" err="1">
                <a:latin typeface="メイリオ" panose="020B0604030504040204" pitchFamily="50" charset="-128"/>
                <a:ea typeface="メイリオ" panose="020B0604030504040204" pitchFamily="50" charset="-128"/>
                <a:cs typeface="メイリオ" panose="020B0604030504040204" pitchFamily="50" charset="-128"/>
              </a:rPr>
              <a:t>E-mail:tnakamura@toriton.or.jp</a:t>
            </a:r>
            <a:endParaRPr lang="en-US" altLang="ja-JP" sz="900" dirty="0">
              <a:latin typeface="メイリオ" panose="020B0604030504040204" pitchFamily="50" charset="-128"/>
              <a:ea typeface="メイリオ" panose="020B0604030504040204" pitchFamily="50" charset="-128"/>
              <a:cs typeface="メイリオ" panose="020B0604030504040204" pitchFamily="50" charset="-128"/>
            </a:endParaRPr>
          </a:p>
        </p:txBody>
      </p:sp>
      <p:graphicFrame>
        <p:nvGraphicFramePr>
          <p:cNvPr id="8" name="表 7"/>
          <p:cNvGraphicFramePr>
            <a:graphicFrameLocks noGrp="1"/>
          </p:cNvGraphicFramePr>
          <p:nvPr>
            <p:extLst>
              <p:ext uri="{D42A27DB-BD31-4B8C-83A1-F6EECF244321}">
                <p14:modId xmlns:p14="http://schemas.microsoft.com/office/powerpoint/2010/main" val="3560092642"/>
              </p:ext>
            </p:extLst>
          </p:nvPr>
        </p:nvGraphicFramePr>
        <p:xfrm>
          <a:off x="128718" y="820626"/>
          <a:ext cx="6618273" cy="2289808"/>
        </p:xfrm>
        <a:graphic>
          <a:graphicData uri="http://schemas.openxmlformats.org/drawingml/2006/table">
            <a:tbl>
              <a:tblPr firstRow="1" bandRow="1">
                <a:tableStyleId>{5940675A-B579-460E-94D1-54222C63F5DA}</a:tableStyleId>
              </a:tblPr>
              <a:tblGrid>
                <a:gridCol w="1100178"/>
                <a:gridCol w="806797"/>
                <a:gridCol w="1393559"/>
                <a:gridCol w="590622"/>
                <a:gridCol w="251716"/>
                <a:gridCol w="582103"/>
                <a:gridCol w="1893298"/>
              </a:tblGrid>
              <a:tr h="213814">
                <a:tc rowSpan="2">
                  <a:txBody>
                    <a:bodyPr/>
                    <a:lstStyle/>
                    <a:p>
                      <a:pPr algn="ctr"/>
                      <a:r>
                        <a:rPr kumimoji="1" lang="ja-JP" altLang="en-US" sz="1300" dirty="0" smtClean="0">
                          <a:latin typeface="メイリオ" panose="020B0604030504040204" pitchFamily="50" charset="-128"/>
                          <a:ea typeface="メイリオ" panose="020B0604030504040204" pitchFamily="50" charset="-128"/>
                          <a:cs typeface="メイリオ" panose="020B0604030504040204" pitchFamily="50" charset="-128"/>
                        </a:rPr>
                        <a:t>会社名</a:t>
                      </a:r>
                      <a:endParaRPr kumimoji="1" lang="ja-JP" altLang="en-US" sz="1300" dirty="0">
                        <a:latin typeface="メイリオ" panose="020B0604030504040204" pitchFamily="50" charset="-128"/>
                        <a:ea typeface="メイリオ" panose="020B0604030504040204" pitchFamily="50" charset="-128"/>
                        <a:cs typeface="メイリオ" panose="020B0604030504040204" pitchFamily="50" charset="-128"/>
                      </a:endParaRPr>
                    </a:p>
                  </a:txBody>
                  <a:tcPr marL="87086" marR="87086" marT="43377" marB="43377" anchor="ctr"/>
                </a:tc>
                <a:tc gridSpan="6">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800" dirty="0" smtClean="0">
                          <a:latin typeface="メイリオ" panose="020B0604030504040204" pitchFamily="50" charset="-128"/>
                          <a:ea typeface="メイリオ" panose="020B0604030504040204" pitchFamily="50" charset="-128"/>
                          <a:cs typeface="メイリオ" panose="020B0604030504040204" pitchFamily="50" charset="-128"/>
                        </a:rPr>
                        <a:t>フリガナ</a:t>
                      </a:r>
                      <a:endParaRPr kumimoji="1" lang="ja-JP" altLang="en-US" sz="800" dirty="0">
                        <a:latin typeface="メイリオ" panose="020B0604030504040204" pitchFamily="50" charset="-128"/>
                        <a:ea typeface="メイリオ" panose="020B0604030504040204" pitchFamily="50" charset="-128"/>
                        <a:cs typeface="メイリオ" panose="020B0604030504040204" pitchFamily="50" charset="-128"/>
                      </a:endParaRPr>
                    </a:p>
                  </a:txBody>
                  <a:tcPr marL="87086" marR="87086" marT="43377" marB="43377">
                    <a:lnB w="3175" cap="flat" cmpd="sng" algn="ctr">
                      <a:solidFill>
                        <a:schemeClr val="tx1"/>
                      </a:solidFill>
                      <a:prstDash val="sysDash"/>
                      <a:round/>
                      <a:headEnd type="none" w="med" len="med"/>
                      <a:tailEnd type="none" w="med" len="med"/>
                    </a:lnB>
                  </a:tcPr>
                </a:tc>
                <a:tc hMerge="1">
                  <a:txBody>
                    <a:bodyPr/>
                    <a:lstStyle/>
                    <a:p>
                      <a:endParaRPr kumimoji="1" lang="ja-JP" altLang="en-US" sz="1400" dirty="0"/>
                    </a:p>
                  </a:txBody>
                  <a:tcPr>
                    <a:lnB w="12700" cap="flat" cmpd="sng" algn="ctr">
                      <a:solidFill>
                        <a:schemeClr val="tx1"/>
                      </a:solidFill>
                      <a:prstDash val="sysDot"/>
                      <a:round/>
                      <a:headEnd type="none" w="med" len="med"/>
                      <a:tailEnd type="none" w="med" len="med"/>
                    </a:lnB>
                  </a:tcPr>
                </a:tc>
                <a:tc hMerge="1">
                  <a:txBody>
                    <a:bodyPr/>
                    <a:lstStyle/>
                    <a:p>
                      <a:endParaRPr kumimoji="1" lang="ja-JP" altLang="en-US" sz="1400" dirty="0"/>
                    </a:p>
                  </a:txBody>
                  <a:tcPr>
                    <a:lnB w="12700" cap="flat" cmpd="sng" algn="ctr">
                      <a:solidFill>
                        <a:schemeClr val="tx1"/>
                      </a:solidFill>
                      <a:prstDash val="sysDot"/>
                      <a:round/>
                      <a:headEnd type="none" w="med" len="med"/>
                      <a:tailEnd type="none" w="med" len="med"/>
                    </a:lnB>
                  </a:tcPr>
                </a:tc>
                <a:tc hMerge="1">
                  <a:txBody>
                    <a:bodyPr/>
                    <a:lstStyle/>
                    <a:p>
                      <a:endParaRPr kumimoji="1" lang="ja-JP" altLang="en-US"/>
                    </a:p>
                  </a:txBody>
                  <a:tcPr/>
                </a:tc>
                <a:tc hMerge="1">
                  <a:txBody>
                    <a:bodyPr/>
                    <a:lstStyle/>
                    <a:p>
                      <a:endParaRPr kumimoji="1" lang="ja-JP" altLang="en-US" sz="1400" dirty="0"/>
                    </a:p>
                  </a:txBody>
                  <a:tcPr>
                    <a:lnB w="12700" cap="flat" cmpd="sng" algn="ctr">
                      <a:solidFill>
                        <a:schemeClr val="tx1"/>
                      </a:solidFill>
                      <a:prstDash val="sysDot"/>
                      <a:round/>
                      <a:headEnd type="none" w="med" len="med"/>
                      <a:tailEnd type="none" w="med" len="med"/>
                    </a:lnB>
                  </a:tcPr>
                </a:tc>
                <a:tc hMerge="1">
                  <a:txBody>
                    <a:bodyPr/>
                    <a:lstStyle/>
                    <a:p>
                      <a:endParaRPr kumimoji="1" lang="ja-JP" altLang="en-US" sz="1400" dirty="0"/>
                    </a:p>
                  </a:txBody>
                  <a:tcPr>
                    <a:lnB w="12700" cap="flat" cmpd="sng" algn="ctr">
                      <a:solidFill>
                        <a:schemeClr val="tx1"/>
                      </a:solidFill>
                      <a:prstDash val="sysDot"/>
                      <a:round/>
                      <a:headEnd type="none" w="med" len="med"/>
                      <a:tailEnd type="none" w="med" len="med"/>
                    </a:lnB>
                  </a:tcPr>
                </a:tc>
              </a:tr>
              <a:tr h="372436">
                <a:tc vMerge="1">
                  <a:txBody>
                    <a:bodyPr/>
                    <a:lstStyle/>
                    <a:p>
                      <a:endParaRPr kumimoji="1" lang="ja-JP" altLang="en-US" sz="1400" dirty="0"/>
                    </a:p>
                  </a:txBody>
                  <a:tcPr/>
                </a:tc>
                <a:tc gridSpan="6">
                  <a:txBody>
                    <a:bodyPr/>
                    <a:lstStyle/>
                    <a:p>
                      <a:endParaRPr kumimoji="1" lang="ja-JP" altLang="en-US" sz="1300" dirty="0">
                        <a:latin typeface="メイリオ" panose="020B0604030504040204" pitchFamily="50" charset="-128"/>
                        <a:ea typeface="メイリオ" panose="020B0604030504040204" pitchFamily="50" charset="-128"/>
                        <a:cs typeface="メイリオ" panose="020B0604030504040204" pitchFamily="50" charset="-128"/>
                      </a:endParaRPr>
                    </a:p>
                  </a:txBody>
                  <a:tcPr marL="87086" marR="87086" marT="43377" marB="43377" anchor="ctr">
                    <a:lnT w="3175" cap="flat" cmpd="sng" algn="ctr">
                      <a:solidFill>
                        <a:schemeClr val="tx1"/>
                      </a:solidFill>
                      <a:prstDash val="sysDash"/>
                      <a:round/>
                      <a:headEnd type="none" w="med" len="med"/>
                      <a:tailEnd type="none" w="med" len="med"/>
                    </a:lnT>
                  </a:tcPr>
                </a:tc>
                <a:tc hMerge="1">
                  <a:txBody>
                    <a:bodyPr/>
                    <a:lstStyle/>
                    <a:p>
                      <a:endParaRPr kumimoji="1" lang="ja-JP" altLang="en-US" sz="1400" dirty="0"/>
                    </a:p>
                  </a:txBody>
                  <a:tcPr>
                    <a:lnT w="12700" cap="flat" cmpd="sng" algn="ctr">
                      <a:solidFill>
                        <a:schemeClr val="tx1"/>
                      </a:solidFill>
                      <a:prstDash val="sysDot"/>
                      <a:round/>
                      <a:headEnd type="none" w="med" len="med"/>
                      <a:tailEnd type="none" w="med" len="med"/>
                    </a:lnT>
                  </a:tcPr>
                </a:tc>
                <a:tc hMerge="1">
                  <a:txBody>
                    <a:bodyPr/>
                    <a:lstStyle/>
                    <a:p>
                      <a:endParaRPr kumimoji="1" lang="ja-JP" altLang="en-US" sz="1400" dirty="0"/>
                    </a:p>
                  </a:txBody>
                  <a:tcPr>
                    <a:lnT w="12700" cap="flat" cmpd="sng" algn="ctr">
                      <a:solidFill>
                        <a:schemeClr val="tx1"/>
                      </a:solidFill>
                      <a:prstDash val="sysDot"/>
                      <a:round/>
                      <a:headEnd type="none" w="med" len="med"/>
                      <a:tailEnd type="none" w="med" len="med"/>
                    </a:lnT>
                  </a:tcPr>
                </a:tc>
                <a:tc hMerge="1">
                  <a:txBody>
                    <a:bodyPr/>
                    <a:lstStyle/>
                    <a:p>
                      <a:endParaRPr kumimoji="1" lang="ja-JP" altLang="en-US"/>
                    </a:p>
                  </a:txBody>
                  <a:tcPr/>
                </a:tc>
                <a:tc hMerge="1">
                  <a:txBody>
                    <a:bodyPr/>
                    <a:lstStyle/>
                    <a:p>
                      <a:endParaRPr kumimoji="1" lang="ja-JP" altLang="en-US" sz="1400" dirty="0"/>
                    </a:p>
                  </a:txBody>
                  <a:tcPr>
                    <a:lnT w="12700" cap="flat" cmpd="sng" algn="ctr">
                      <a:solidFill>
                        <a:schemeClr val="tx1"/>
                      </a:solidFill>
                      <a:prstDash val="sysDot"/>
                      <a:round/>
                      <a:headEnd type="none" w="med" len="med"/>
                      <a:tailEnd type="none" w="med" len="med"/>
                    </a:lnT>
                  </a:tcPr>
                </a:tc>
                <a:tc hMerge="1">
                  <a:txBody>
                    <a:bodyPr/>
                    <a:lstStyle/>
                    <a:p>
                      <a:endParaRPr kumimoji="1" lang="ja-JP" altLang="en-US" sz="1400" dirty="0"/>
                    </a:p>
                  </a:txBody>
                  <a:tcPr>
                    <a:lnT w="12700" cap="flat" cmpd="sng" algn="ctr">
                      <a:solidFill>
                        <a:schemeClr val="tx1"/>
                      </a:solidFill>
                      <a:prstDash val="sysDot"/>
                      <a:round/>
                      <a:headEnd type="none" w="med" len="med"/>
                      <a:tailEnd type="none" w="med" len="med"/>
                    </a:lnT>
                  </a:tcPr>
                </a:tc>
              </a:tr>
              <a:tr h="372436">
                <a:tc>
                  <a:txBody>
                    <a:bodyPr/>
                    <a:lstStyle/>
                    <a:p>
                      <a:pPr algn="ctr"/>
                      <a:r>
                        <a:rPr kumimoji="1" lang="ja-JP" altLang="en-US" sz="1300" dirty="0" smtClean="0">
                          <a:latin typeface="メイリオ" panose="020B0604030504040204" pitchFamily="50" charset="-128"/>
                          <a:ea typeface="メイリオ" panose="020B0604030504040204" pitchFamily="50" charset="-128"/>
                          <a:cs typeface="メイリオ" panose="020B0604030504040204" pitchFamily="50" charset="-128"/>
                        </a:rPr>
                        <a:t>所　属</a:t>
                      </a:r>
                      <a:endParaRPr kumimoji="1" lang="ja-JP" altLang="en-US" sz="1300" dirty="0">
                        <a:latin typeface="メイリオ" panose="020B0604030504040204" pitchFamily="50" charset="-128"/>
                        <a:ea typeface="メイリオ" panose="020B0604030504040204" pitchFamily="50" charset="-128"/>
                        <a:cs typeface="メイリオ" panose="020B0604030504040204" pitchFamily="50" charset="-128"/>
                      </a:endParaRPr>
                    </a:p>
                  </a:txBody>
                  <a:tcPr marL="87086" marR="87086" marT="43377" marB="43377" anchor="ctr"/>
                </a:tc>
                <a:tc gridSpan="2">
                  <a:txBody>
                    <a:bodyPr/>
                    <a:lstStyle/>
                    <a:p>
                      <a:endParaRPr kumimoji="1" lang="ja-JP" altLang="en-US" sz="1300" dirty="0">
                        <a:latin typeface="メイリオ" panose="020B0604030504040204" pitchFamily="50" charset="-128"/>
                        <a:ea typeface="メイリオ" panose="020B0604030504040204" pitchFamily="50" charset="-128"/>
                        <a:cs typeface="メイリオ" panose="020B0604030504040204" pitchFamily="50" charset="-128"/>
                      </a:endParaRPr>
                    </a:p>
                  </a:txBody>
                  <a:tcPr marL="87086" marR="87086" marT="43377" marB="43377" anchor="ctr"/>
                </a:tc>
                <a:tc hMerge="1">
                  <a:txBody>
                    <a:bodyPr/>
                    <a:lstStyle/>
                    <a:p>
                      <a:endParaRPr kumimoji="1" lang="ja-JP" altLang="en-US" sz="1400" dirty="0"/>
                    </a:p>
                  </a:txBody>
                  <a:tcPr/>
                </a:tc>
                <a:tc gridSpan="2">
                  <a:txBody>
                    <a:bodyPr/>
                    <a:lstStyle/>
                    <a:p>
                      <a:pPr algn="ctr"/>
                      <a:r>
                        <a:rPr kumimoji="1" lang="ja-JP" altLang="en-US" sz="1300" dirty="0" smtClean="0">
                          <a:latin typeface="メイリオ" panose="020B0604030504040204" pitchFamily="50" charset="-128"/>
                          <a:ea typeface="メイリオ" panose="020B0604030504040204" pitchFamily="50" charset="-128"/>
                          <a:cs typeface="メイリオ" panose="020B0604030504040204" pitchFamily="50" charset="-128"/>
                        </a:rPr>
                        <a:t>役職</a:t>
                      </a:r>
                      <a:endParaRPr kumimoji="1" lang="ja-JP" altLang="en-US" sz="1300" dirty="0">
                        <a:latin typeface="メイリオ" panose="020B0604030504040204" pitchFamily="50" charset="-128"/>
                        <a:ea typeface="メイリオ" panose="020B0604030504040204" pitchFamily="50" charset="-128"/>
                        <a:cs typeface="メイリオ" panose="020B0604030504040204" pitchFamily="50" charset="-128"/>
                      </a:endParaRPr>
                    </a:p>
                  </a:txBody>
                  <a:tcPr marL="87086" marR="87086" marT="43377" marB="43377" anchor="ctr"/>
                </a:tc>
                <a:tc hMerge="1">
                  <a:txBody>
                    <a:bodyPr/>
                    <a:lstStyle/>
                    <a:p>
                      <a:endParaRPr kumimoji="1" lang="ja-JP" altLang="en-US"/>
                    </a:p>
                  </a:txBody>
                  <a:tcPr/>
                </a:tc>
                <a:tc gridSpan="2">
                  <a:txBody>
                    <a:bodyPr/>
                    <a:lstStyle/>
                    <a:p>
                      <a:pPr algn="l"/>
                      <a:endParaRPr kumimoji="1" lang="ja-JP" altLang="en-US" sz="1300" dirty="0">
                        <a:latin typeface="メイリオ" panose="020B0604030504040204" pitchFamily="50" charset="-128"/>
                        <a:ea typeface="メイリオ" panose="020B0604030504040204" pitchFamily="50" charset="-128"/>
                        <a:cs typeface="メイリオ" panose="020B0604030504040204" pitchFamily="50" charset="-128"/>
                      </a:endParaRPr>
                    </a:p>
                  </a:txBody>
                  <a:tcPr marL="87086" marR="87086" marT="43377" marB="43377" anchor="ctr"/>
                </a:tc>
                <a:tc hMerge="1">
                  <a:txBody>
                    <a:bodyPr/>
                    <a:lstStyle/>
                    <a:p>
                      <a:endParaRPr kumimoji="1" lang="ja-JP" altLang="en-US" sz="1400" dirty="0"/>
                    </a:p>
                  </a:txBody>
                  <a:tcPr/>
                </a:tc>
              </a:tr>
              <a:tr h="213814">
                <a:tc rowSpan="2">
                  <a:txBody>
                    <a:bodyPr/>
                    <a:lstStyle/>
                    <a:p>
                      <a:pPr algn="ctr"/>
                      <a:r>
                        <a:rPr kumimoji="1" lang="ja-JP" altLang="en-US" sz="1300" dirty="0" smtClean="0">
                          <a:latin typeface="メイリオ" panose="020B0604030504040204" pitchFamily="50" charset="-128"/>
                          <a:ea typeface="メイリオ" panose="020B0604030504040204" pitchFamily="50" charset="-128"/>
                          <a:cs typeface="メイリオ" panose="020B0604030504040204" pitchFamily="50" charset="-128"/>
                        </a:rPr>
                        <a:t>連絡担当者氏名</a:t>
                      </a:r>
                      <a:endParaRPr kumimoji="1" lang="ja-JP" altLang="en-US" sz="1300" dirty="0">
                        <a:latin typeface="メイリオ" panose="020B0604030504040204" pitchFamily="50" charset="-128"/>
                        <a:ea typeface="メイリオ" panose="020B0604030504040204" pitchFamily="50" charset="-128"/>
                        <a:cs typeface="メイリオ" panose="020B0604030504040204" pitchFamily="50" charset="-128"/>
                      </a:endParaRPr>
                    </a:p>
                  </a:txBody>
                  <a:tcPr marL="87086" marR="87086" marT="43377" marB="43377" anchor="ctr"/>
                </a:tc>
                <a:tc gridSpan="6">
                  <a:txBody>
                    <a:bodyPr/>
                    <a:lstStyle/>
                    <a:p>
                      <a:r>
                        <a:rPr kumimoji="1" lang="ja-JP" altLang="en-US" sz="800" dirty="0" smtClean="0">
                          <a:latin typeface="メイリオ" panose="020B0604030504040204" pitchFamily="50" charset="-128"/>
                          <a:ea typeface="メイリオ" panose="020B0604030504040204" pitchFamily="50" charset="-128"/>
                          <a:cs typeface="メイリオ" panose="020B0604030504040204" pitchFamily="50" charset="-128"/>
                        </a:rPr>
                        <a:t>フリガナ</a:t>
                      </a:r>
                      <a:endParaRPr kumimoji="1" lang="ja-JP" altLang="en-US" sz="800" dirty="0">
                        <a:latin typeface="メイリオ" panose="020B0604030504040204" pitchFamily="50" charset="-128"/>
                        <a:ea typeface="メイリオ" panose="020B0604030504040204" pitchFamily="50" charset="-128"/>
                        <a:cs typeface="メイリオ" panose="020B0604030504040204" pitchFamily="50" charset="-128"/>
                      </a:endParaRPr>
                    </a:p>
                  </a:txBody>
                  <a:tcPr marL="87086" marR="87086" marT="43377" marB="43377">
                    <a:lnB w="3175" cap="flat" cmpd="sng" algn="ctr">
                      <a:solidFill>
                        <a:schemeClr val="tx1"/>
                      </a:solidFill>
                      <a:prstDash val="sysDash"/>
                      <a:round/>
                      <a:headEnd type="none" w="med" len="med"/>
                      <a:tailEnd type="none" w="med" len="med"/>
                    </a:lnB>
                  </a:tcPr>
                </a:tc>
                <a:tc hMerge="1">
                  <a:txBody>
                    <a:bodyPr/>
                    <a:lstStyle/>
                    <a:p>
                      <a:endParaRPr kumimoji="1" lang="ja-JP" altLang="en-US" sz="1400" dirty="0"/>
                    </a:p>
                  </a:txBody>
                  <a:tcPr>
                    <a:lnB w="12700" cap="flat" cmpd="sng" algn="ctr">
                      <a:solidFill>
                        <a:schemeClr val="tx1"/>
                      </a:solidFill>
                      <a:prstDash val="sysDot"/>
                      <a:round/>
                      <a:headEnd type="none" w="med" len="med"/>
                      <a:tailEnd type="none" w="med" len="med"/>
                    </a:lnB>
                  </a:tcPr>
                </a:tc>
                <a:tc hMerge="1">
                  <a:txBody>
                    <a:bodyPr/>
                    <a:lstStyle/>
                    <a:p>
                      <a:endParaRPr kumimoji="1" lang="ja-JP" altLang="en-US" sz="1400" dirty="0"/>
                    </a:p>
                  </a:txBody>
                  <a:tcPr>
                    <a:lnB w="12700" cap="flat" cmpd="sng" algn="ctr">
                      <a:solidFill>
                        <a:schemeClr val="tx1"/>
                      </a:solidFill>
                      <a:prstDash val="sysDot"/>
                      <a:round/>
                      <a:headEnd type="none" w="med" len="med"/>
                      <a:tailEnd type="none" w="med" len="med"/>
                    </a:lnB>
                  </a:tcPr>
                </a:tc>
                <a:tc hMerge="1">
                  <a:txBody>
                    <a:bodyPr/>
                    <a:lstStyle/>
                    <a:p>
                      <a:endParaRPr kumimoji="1" lang="ja-JP" altLang="en-US"/>
                    </a:p>
                  </a:txBody>
                  <a:tcPr/>
                </a:tc>
                <a:tc hMerge="1">
                  <a:txBody>
                    <a:bodyPr/>
                    <a:lstStyle/>
                    <a:p>
                      <a:endParaRPr kumimoji="1" lang="ja-JP" altLang="en-US" sz="1400" dirty="0"/>
                    </a:p>
                  </a:txBody>
                  <a:tcPr>
                    <a:lnB w="12700" cap="flat" cmpd="sng" algn="ctr">
                      <a:solidFill>
                        <a:schemeClr val="tx1"/>
                      </a:solidFill>
                      <a:prstDash val="sysDot"/>
                      <a:round/>
                      <a:headEnd type="none" w="med" len="med"/>
                      <a:tailEnd type="none" w="med" len="med"/>
                    </a:lnB>
                  </a:tcPr>
                </a:tc>
                <a:tc hMerge="1">
                  <a:txBody>
                    <a:bodyPr/>
                    <a:lstStyle/>
                    <a:p>
                      <a:endParaRPr kumimoji="1" lang="ja-JP" altLang="en-US" sz="1400" dirty="0"/>
                    </a:p>
                  </a:txBody>
                  <a:tcPr>
                    <a:lnB w="12700" cap="flat" cmpd="sng" algn="ctr">
                      <a:solidFill>
                        <a:schemeClr val="tx1"/>
                      </a:solidFill>
                      <a:prstDash val="sysDot"/>
                      <a:round/>
                      <a:headEnd type="none" w="med" len="med"/>
                      <a:tailEnd type="none" w="med" len="med"/>
                    </a:lnB>
                  </a:tcPr>
                </a:tc>
              </a:tr>
              <a:tr h="372436">
                <a:tc vMerge="1">
                  <a:txBody>
                    <a:bodyPr/>
                    <a:lstStyle/>
                    <a:p>
                      <a:endParaRPr kumimoji="1" lang="ja-JP" altLang="en-US" sz="1400" dirty="0"/>
                    </a:p>
                  </a:txBody>
                  <a:tcPr/>
                </a:tc>
                <a:tc gridSpan="6">
                  <a:txBody>
                    <a:bodyPr/>
                    <a:lstStyle/>
                    <a:p>
                      <a:endParaRPr kumimoji="1" lang="ja-JP" altLang="en-US" sz="1300" dirty="0">
                        <a:latin typeface="メイリオ" panose="020B0604030504040204" pitchFamily="50" charset="-128"/>
                        <a:ea typeface="メイリオ" panose="020B0604030504040204" pitchFamily="50" charset="-128"/>
                        <a:cs typeface="メイリオ" panose="020B0604030504040204" pitchFamily="50" charset="-128"/>
                      </a:endParaRPr>
                    </a:p>
                  </a:txBody>
                  <a:tcPr marL="87086" marR="87086" marT="43377" marB="43377" anchor="ctr">
                    <a:lnT w="3175" cap="flat" cmpd="sng" algn="ctr">
                      <a:solidFill>
                        <a:schemeClr val="tx1"/>
                      </a:solidFill>
                      <a:prstDash val="sysDash"/>
                      <a:round/>
                      <a:headEnd type="none" w="med" len="med"/>
                      <a:tailEnd type="none" w="med" len="med"/>
                    </a:lnT>
                  </a:tcPr>
                </a:tc>
                <a:tc hMerge="1">
                  <a:txBody>
                    <a:bodyPr/>
                    <a:lstStyle/>
                    <a:p>
                      <a:endParaRPr kumimoji="1" lang="ja-JP" altLang="en-US" sz="1400" dirty="0"/>
                    </a:p>
                  </a:txBody>
                  <a:tcPr>
                    <a:lnT w="12700" cap="flat" cmpd="sng" algn="ctr">
                      <a:solidFill>
                        <a:schemeClr val="tx1"/>
                      </a:solidFill>
                      <a:prstDash val="sysDot"/>
                      <a:round/>
                      <a:headEnd type="none" w="med" len="med"/>
                      <a:tailEnd type="none" w="med" len="med"/>
                    </a:lnT>
                  </a:tcPr>
                </a:tc>
                <a:tc hMerge="1">
                  <a:txBody>
                    <a:bodyPr/>
                    <a:lstStyle/>
                    <a:p>
                      <a:endParaRPr kumimoji="1" lang="ja-JP" altLang="en-US" sz="1400" dirty="0"/>
                    </a:p>
                  </a:txBody>
                  <a:tcPr>
                    <a:lnT w="12700" cap="flat" cmpd="sng" algn="ctr">
                      <a:solidFill>
                        <a:schemeClr val="tx1"/>
                      </a:solidFill>
                      <a:prstDash val="sysDot"/>
                      <a:round/>
                      <a:headEnd type="none" w="med" len="med"/>
                      <a:tailEnd type="none" w="med" len="med"/>
                    </a:lnT>
                  </a:tcPr>
                </a:tc>
                <a:tc hMerge="1">
                  <a:txBody>
                    <a:bodyPr/>
                    <a:lstStyle/>
                    <a:p>
                      <a:endParaRPr kumimoji="1" lang="ja-JP" altLang="en-US"/>
                    </a:p>
                  </a:txBody>
                  <a:tcPr/>
                </a:tc>
                <a:tc hMerge="1">
                  <a:txBody>
                    <a:bodyPr/>
                    <a:lstStyle/>
                    <a:p>
                      <a:endParaRPr kumimoji="1" lang="ja-JP" altLang="en-US" sz="1400" dirty="0"/>
                    </a:p>
                  </a:txBody>
                  <a:tcPr>
                    <a:lnT w="12700" cap="flat" cmpd="sng" algn="ctr">
                      <a:solidFill>
                        <a:schemeClr val="tx1"/>
                      </a:solidFill>
                      <a:prstDash val="sysDot"/>
                      <a:round/>
                      <a:headEnd type="none" w="med" len="med"/>
                      <a:tailEnd type="none" w="med" len="med"/>
                    </a:lnT>
                  </a:tcPr>
                </a:tc>
                <a:tc hMerge="1">
                  <a:txBody>
                    <a:bodyPr/>
                    <a:lstStyle/>
                    <a:p>
                      <a:endParaRPr kumimoji="1" lang="ja-JP" altLang="en-US" sz="1400" dirty="0"/>
                    </a:p>
                  </a:txBody>
                  <a:tcPr>
                    <a:lnT w="12700" cap="flat" cmpd="sng" algn="ctr">
                      <a:solidFill>
                        <a:schemeClr val="tx1"/>
                      </a:solidFill>
                      <a:prstDash val="sysDot"/>
                      <a:round/>
                      <a:headEnd type="none" w="med" len="med"/>
                      <a:tailEnd type="none" w="med" len="med"/>
                    </a:lnT>
                  </a:tcPr>
                </a:tc>
              </a:tr>
              <a:tr h="372436">
                <a:tc rowSpan="2">
                  <a:txBody>
                    <a:bodyPr/>
                    <a:lstStyle/>
                    <a:p>
                      <a:pPr algn="ctr"/>
                      <a:r>
                        <a:rPr kumimoji="1" lang="ja-JP" altLang="en-US" sz="1300" dirty="0" smtClean="0">
                          <a:latin typeface="メイリオ" panose="020B0604030504040204" pitchFamily="50" charset="-128"/>
                          <a:ea typeface="メイリオ" panose="020B0604030504040204" pitchFamily="50" charset="-128"/>
                          <a:cs typeface="メイリオ" panose="020B0604030504040204" pitchFamily="50" charset="-128"/>
                        </a:rPr>
                        <a:t>ご連絡先</a:t>
                      </a:r>
                      <a:endParaRPr kumimoji="1" lang="ja-JP" altLang="en-US" sz="1300" dirty="0">
                        <a:latin typeface="メイリオ" panose="020B0604030504040204" pitchFamily="50" charset="-128"/>
                        <a:ea typeface="メイリオ" panose="020B0604030504040204" pitchFamily="50" charset="-128"/>
                        <a:cs typeface="メイリオ" panose="020B0604030504040204" pitchFamily="50" charset="-128"/>
                      </a:endParaRPr>
                    </a:p>
                  </a:txBody>
                  <a:tcPr marL="87086" marR="87086" marT="43377" marB="43377" anchor="ctr"/>
                </a:tc>
                <a:tc>
                  <a:txBody>
                    <a:bodyPr/>
                    <a:lstStyle/>
                    <a:p>
                      <a:pPr algn="ctr"/>
                      <a:r>
                        <a:rPr kumimoji="1" lang="en-US" altLang="ja-JP" sz="1300" dirty="0" smtClean="0">
                          <a:latin typeface="メイリオ" panose="020B0604030504040204" pitchFamily="50" charset="-128"/>
                          <a:ea typeface="メイリオ" panose="020B0604030504040204" pitchFamily="50" charset="-128"/>
                          <a:cs typeface="メイリオ" panose="020B0604030504040204" pitchFamily="50" charset="-128"/>
                        </a:rPr>
                        <a:t>TEL</a:t>
                      </a:r>
                      <a:endParaRPr kumimoji="1" lang="ja-JP" altLang="en-US" sz="1300" dirty="0">
                        <a:latin typeface="メイリオ" panose="020B0604030504040204" pitchFamily="50" charset="-128"/>
                        <a:ea typeface="メイリオ" panose="020B0604030504040204" pitchFamily="50" charset="-128"/>
                        <a:cs typeface="メイリオ" panose="020B0604030504040204" pitchFamily="50" charset="-128"/>
                      </a:endParaRPr>
                    </a:p>
                  </a:txBody>
                  <a:tcPr marL="87086" marR="87086" marT="43377" marB="43377" anchor="ctr"/>
                </a:tc>
                <a:tc gridSpan="2">
                  <a:txBody>
                    <a:bodyPr/>
                    <a:lstStyle/>
                    <a:p>
                      <a:pPr algn="ctr"/>
                      <a:endParaRPr kumimoji="1" lang="ja-JP" altLang="en-US" sz="1300" dirty="0">
                        <a:latin typeface="メイリオ" panose="020B0604030504040204" pitchFamily="50" charset="-128"/>
                        <a:ea typeface="メイリオ" panose="020B0604030504040204" pitchFamily="50" charset="-128"/>
                        <a:cs typeface="メイリオ" panose="020B0604030504040204" pitchFamily="50" charset="-128"/>
                      </a:endParaRPr>
                    </a:p>
                  </a:txBody>
                  <a:tcPr marL="87086" marR="87086" marT="43377" marB="43377" anchor="ctr"/>
                </a:tc>
                <a:tc hMerge="1">
                  <a:txBody>
                    <a:bodyPr/>
                    <a:lstStyle/>
                    <a:p>
                      <a:endParaRPr kumimoji="1" lang="ja-JP" altLang="en-US" sz="1400" dirty="0"/>
                    </a:p>
                  </a:txBody>
                  <a:tcPr/>
                </a:tc>
                <a:tc gridSpan="2">
                  <a:txBody>
                    <a:bodyPr/>
                    <a:lstStyle/>
                    <a:p>
                      <a:pPr algn="ctr"/>
                      <a:r>
                        <a:rPr kumimoji="1" lang="en-US" altLang="ja-JP" sz="1300" dirty="0" smtClean="0">
                          <a:latin typeface="メイリオ" panose="020B0604030504040204" pitchFamily="50" charset="-128"/>
                          <a:ea typeface="メイリオ" panose="020B0604030504040204" pitchFamily="50" charset="-128"/>
                          <a:cs typeface="メイリオ" panose="020B0604030504040204" pitchFamily="50" charset="-128"/>
                        </a:rPr>
                        <a:t>FAX</a:t>
                      </a:r>
                      <a:endParaRPr kumimoji="1" lang="ja-JP" altLang="en-US" sz="1300" dirty="0">
                        <a:latin typeface="メイリオ" panose="020B0604030504040204" pitchFamily="50" charset="-128"/>
                        <a:ea typeface="メイリオ" panose="020B0604030504040204" pitchFamily="50" charset="-128"/>
                        <a:cs typeface="メイリオ" panose="020B0604030504040204" pitchFamily="50" charset="-128"/>
                      </a:endParaRPr>
                    </a:p>
                  </a:txBody>
                  <a:tcPr marL="87086" marR="87086" marT="43377" marB="43377" anchor="ctr"/>
                </a:tc>
                <a:tc hMerge="1">
                  <a:txBody>
                    <a:bodyPr/>
                    <a:lstStyle/>
                    <a:p>
                      <a:pPr algn="ctr"/>
                      <a:endParaRPr kumimoji="1" lang="ja-JP" altLang="en-US" sz="1400" dirty="0">
                        <a:latin typeface="HG丸ｺﾞｼｯｸM-PRO" pitchFamily="50" charset="-128"/>
                        <a:ea typeface="HG丸ｺﾞｼｯｸM-PRO" pitchFamily="50" charset="-128"/>
                      </a:endParaRPr>
                    </a:p>
                  </a:txBody>
                  <a:tcPr anchor="ctr"/>
                </a:tc>
                <a:tc>
                  <a:txBody>
                    <a:bodyPr/>
                    <a:lstStyle/>
                    <a:p>
                      <a:pPr algn="ctr"/>
                      <a:endParaRPr kumimoji="1" lang="ja-JP" altLang="en-US" sz="1300" dirty="0">
                        <a:latin typeface="メイリオ" panose="020B0604030504040204" pitchFamily="50" charset="-128"/>
                        <a:ea typeface="メイリオ" panose="020B0604030504040204" pitchFamily="50" charset="-128"/>
                        <a:cs typeface="メイリオ" panose="020B0604030504040204" pitchFamily="50" charset="-128"/>
                      </a:endParaRPr>
                    </a:p>
                  </a:txBody>
                  <a:tcPr marL="87086" marR="87086" marT="43377" marB="43377" anchor="ctr"/>
                </a:tc>
              </a:tr>
              <a:tr h="372436">
                <a:tc vMerge="1">
                  <a:txBody>
                    <a:bodyPr/>
                    <a:lstStyle/>
                    <a:p>
                      <a:pPr algn="ctr"/>
                      <a:endParaRPr kumimoji="1" lang="ja-JP" altLang="en-US" sz="1400" dirty="0"/>
                    </a:p>
                  </a:txBody>
                  <a:tcPr anchor="ctr"/>
                </a:tc>
                <a:tc>
                  <a:txBody>
                    <a:bodyPr/>
                    <a:lstStyle/>
                    <a:p>
                      <a:r>
                        <a:rPr kumimoji="1" lang="en-US" altLang="ja-JP" sz="1300" dirty="0" smtClean="0">
                          <a:latin typeface="メイリオ" panose="020B0604030504040204" pitchFamily="50" charset="-128"/>
                          <a:ea typeface="メイリオ" panose="020B0604030504040204" pitchFamily="50" charset="-128"/>
                          <a:cs typeface="メイリオ" panose="020B0604030504040204" pitchFamily="50" charset="-128"/>
                        </a:rPr>
                        <a:t>E-mail</a:t>
                      </a:r>
                      <a:endParaRPr kumimoji="1" lang="ja-JP" altLang="en-US" sz="1300" dirty="0">
                        <a:latin typeface="メイリオ" panose="020B0604030504040204" pitchFamily="50" charset="-128"/>
                        <a:ea typeface="メイリオ" panose="020B0604030504040204" pitchFamily="50" charset="-128"/>
                        <a:cs typeface="メイリオ" panose="020B0604030504040204" pitchFamily="50" charset="-128"/>
                      </a:endParaRPr>
                    </a:p>
                  </a:txBody>
                  <a:tcPr marL="87086" marR="87086" marT="43377" marB="43377" anchor="ctr"/>
                </a:tc>
                <a:tc gridSpan="5">
                  <a:txBody>
                    <a:bodyPr/>
                    <a:lstStyle/>
                    <a:p>
                      <a:endParaRPr kumimoji="1" lang="ja-JP" altLang="en-US" sz="1300" dirty="0">
                        <a:latin typeface="メイリオ" panose="020B0604030504040204" pitchFamily="50" charset="-128"/>
                        <a:ea typeface="メイリオ" panose="020B0604030504040204" pitchFamily="50" charset="-128"/>
                        <a:cs typeface="メイリオ" panose="020B0604030504040204" pitchFamily="50" charset="-128"/>
                      </a:endParaRPr>
                    </a:p>
                  </a:txBody>
                  <a:tcPr marL="87086" marR="87086" marT="43377" marB="43377" anchor="ctr"/>
                </a:tc>
                <a:tc hMerge="1">
                  <a:txBody>
                    <a:bodyPr/>
                    <a:lstStyle/>
                    <a:p>
                      <a:endParaRPr kumimoji="1" lang="ja-JP" altLang="en-US" sz="1400" dirty="0"/>
                    </a:p>
                  </a:txBody>
                  <a:tcPr/>
                </a:tc>
                <a:tc hMerge="1">
                  <a:txBody>
                    <a:bodyPr/>
                    <a:lstStyle/>
                    <a:p>
                      <a:endParaRPr kumimoji="1" lang="ja-JP" altLang="en-US"/>
                    </a:p>
                  </a:txBody>
                  <a:tcPr/>
                </a:tc>
                <a:tc hMerge="1">
                  <a:txBody>
                    <a:bodyPr/>
                    <a:lstStyle/>
                    <a:p>
                      <a:endParaRPr kumimoji="1" lang="ja-JP" altLang="en-US" sz="1400" dirty="0"/>
                    </a:p>
                  </a:txBody>
                  <a:tcPr/>
                </a:tc>
                <a:tc hMerge="1">
                  <a:txBody>
                    <a:bodyPr/>
                    <a:lstStyle/>
                    <a:p>
                      <a:endParaRPr kumimoji="1" lang="ja-JP" altLang="en-US" sz="1400" dirty="0"/>
                    </a:p>
                  </a:txBody>
                  <a:tcPr/>
                </a:tc>
              </a:tr>
            </a:tbl>
          </a:graphicData>
        </a:graphic>
      </p:graphicFrame>
      <p:graphicFrame>
        <p:nvGraphicFramePr>
          <p:cNvPr id="9" name="表 8"/>
          <p:cNvGraphicFramePr>
            <a:graphicFrameLocks noGrp="1"/>
          </p:cNvGraphicFramePr>
          <p:nvPr>
            <p:extLst>
              <p:ext uri="{D42A27DB-BD31-4B8C-83A1-F6EECF244321}">
                <p14:modId xmlns:p14="http://schemas.microsoft.com/office/powerpoint/2010/main" val="3725287221"/>
              </p:ext>
            </p:extLst>
          </p:nvPr>
        </p:nvGraphicFramePr>
        <p:xfrm>
          <a:off x="122467" y="3432673"/>
          <a:ext cx="6696000" cy="3265784"/>
        </p:xfrm>
        <a:graphic>
          <a:graphicData uri="http://schemas.openxmlformats.org/drawingml/2006/table">
            <a:tbl>
              <a:tblPr firstRow="1" bandRow="1">
                <a:tableStyleId>{5940675A-B579-460E-94D1-54222C63F5DA}</a:tableStyleId>
              </a:tblPr>
              <a:tblGrid>
                <a:gridCol w="417817"/>
                <a:gridCol w="1453401"/>
                <a:gridCol w="1507323"/>
                <a:gridCol w="1728192"/>
                <a:gridCol w="1589267"/>
              </a:tblGrid>
              <a:tr h="864377">
                <a:tc>
                  <a:txBody>
                    <a:bodyPr/>
                    <a:lstStyle/>
                    <a:p>
                      <a:pPr algn="ctr"/>
                      <a:endParaRPr kumimoji="1" lang="ja-JP" altLang="en-US" sz="1300" dirty="0">
                        <a:latin typeface="メイリオ" panose="020B0604030504040204" pitchFamily="50" charset="-128"/>
                        <a:ea typeface="メイリオ" panose="020B0604030504040204" pitchFamily="50" charset="-128"/>
                        <a:cs typeface="メイリオ" panose="020B0604030504040204" pitchFamily="50" charset="-128"/>
                      </a:endParaRPr>
                    </a:p>
                  </a:txBody>
                  <a:tcPr marL="87086" marR="87086" marT="43377" marB="43377" anchor="ctr">
                    <a:solidFill>
                      <a:schemeClr val="bg1">
                        <a:lumMod val="75000"/>
                      </a:schemeClr>
                    </a:solidFill>
                  </a:tcPr>
                </a:tc>
                <a:tc>
                  <a:txBody>
                    <a:bodyPr/>
                    <a:lstStyle/>
                    <a:p>
                      <a:pPr algn="ctr"/>
                      <a:r>
                        <a:rPr kumimoji="1" lang="ja-JP" altLang="en-US" sz="1300" b="1" dirty="0" smtClean="0">
                          <a:latin typeface="メイリオ" panose="020B0604030504040204" pitchFamily="50" charset="-128"/>
                          <a:ea typeface="メイリオ" panose="020B0604030504040204" pitchFamily="50" charset="-128"/>
                          <a:cs typeface="メイリオ" panose="020B0604030504040204" pitchFamily="50" charset="-128"/>
                        </a:rPr>
                        <a:t>参加者氏名</a:t>
                      </a:r>
                      <a:endParaRPr kumimoji="1" lang="ja-JP" altLang="en-US" sz="1300" b="1" dirty="0">
                        <a:latin typeface="メイリオ" panose="020B0604030504040204" pitchFamily="50" charset="-128"/>
                        <a:ea typeface="メイリオ" panose="020B0604030504040204" pitchFamily="50" charset="-128"/>
                        <a:cs typeface="メイリオ" panose="020B0604030504040204" pitchFamily="50" charset="-128"/>
                      </a:endParaRPr>
                    </a:p>
                  </a:txBody>
                  <a:tcPr marL="87086" marR="87086" marT="43377" marB="43377" anchor="ctr">
                    <a:solidFill>
                      <a:schemeClr val="bg1">
                        <a:lumMod val="75000"/>
                      </a:schemeClr>
                    </a:solidFill>
                  </a:tcPr>
                </a:tc>
                <a:tc>
                  <a:txBody>
                    <a:bodyPr/>
                    <a:lstStyle/>
                    <a:p>
                      <a:pPr algn="ctr"/>
                      <a:r>
                        <a:rPr kumimoji="1" lang="ja-JP" altLang="en-US" sz="1300" b="1" dirty="0" smtClean="0">
                          <a:latin typeface="メイリオ" panose="020B0604030504040204" pitchFamily="50" charset="-128"/>
                          <a:ea typeface="メイリオ" panose="020B0604030504040204" pitchFamily="50" charset="-128"/>
                          <a:cs typeface="メイリオ" panose="020B0604030504040204" pitchFamily="50" charset="-128"/>
                        </a:rPr>
                        <a:t>セミナー</a:t>
                      </a:r>
                      <a:endParaRPr kumimoji="1" lang="en-US" altLang="ja-JP" sz="1300" b="1" dirty="0" smtClean="0">
                        <a:latin typeface="メイリオ" panose="020B0604030504040204" pitchFamily="50" charset="-128"/>
                        <a:ea typeface="メイリオ" panose="020B0604030504040204" pitchFamily="50" charset="-128"/>
                        <a:cs typeface="メイリオ" panose="020B0604030504040204" pitchFamily="50" charset="-128"/>
                      </a:endParaRPr>
                    </a:p>
                  </a:txBody>
                  <a:tcPr marL="87086" marR="87086" marT="43377" marB="43377" anchor="ctr">
                    <a:solidFill>
                      <a:schemeClr val="bg1">
                        <a:lumMod val="75000"/>
                      </a:schemeClr>
                    </a:solidFill>
                  </a:tcPr>
                </a:tc>
                <a:tc>
                  <a:txBody>
                    <a:bodyPr/>
                    <a:lstStyle/>
                    <a:p>
                      <a:pPr algn="ctr"/>
                      <a:r>
                        <a:rPr kumimoji="1" lang="ja-JP" altLang="en-US" sz="1300" b="1" dirty="0" smtClean="0">
                          <a:latin typeface="メイリオ" panose="020B0604030504040204" pitchFamily="50" charset="-128"/>
                          <a:ea typeface="メイリオ" panose="020B0604030504040204" pitchFamily="50" charset="-128"/>
                          <a:cs typeface="メイリオ" panose="020B0604030504040204" pitchFamily="50" charset="-128"/>
                        </a:rPr>
                        <a:t>意見交換会</a:t>
                      </a:r>
                      <a:endParaRPr kumimoji="1" lang="en-US" altLang="ja-JP" sz="1300" b="1" dirty="0" smtClean="0">
                        <a:latin typeface="メイリオ" panose="020B0604030504040204" pitchFamily="50" charset="-128"/>
                        <a:ea typeface="メイリオ" panose="020B0604030504040204" pitchFamily="50" charset="-128"/>
                        <a:cs typeface="メイリオ" panose="020B0604030504040204" pitchFamily="50" charset="-128"/>
                      </a:endParaRPr>
                    </a:p>
                    <a:p>
                      <a:pPr algn="l"/>
                      <a:r>
                        <a:rPr kumimoji="1" lang="en-US" altLang="ja-JP" sz="900" dirty="0" smtClean="0">
                          <a:latin typeface="メイリオ" panose="020B0604030504040204" pitchFamily="50" charset="-128"/>
                          <a:ea typeface="メイリオ" panose="020B0604030504040204" pitchFamily="50" charset="-128"/>
                          <a:cs typeface="メイリオ" panose="020B0604030504040204" pitchFamily="50" charset="-128"/>
                        </a:rPr>
                        <a:t>※</a:t>
                      </a:r>
                      <a:r>
                        <a:rPr kumimoji="1" lang="ja-JP" altLang="en-US" sz="900" dirty="0" smtClean="0">
                          <a:latin typeface="メイリオ" panose="020B0604030504040204" pitchFamily="50" charset="-128"/>
                          <a:ea typeface="メイリオ" panose="020B0604030504040204" pitchFamily="50" charset="-128"/>
                          <a:cs typeface="メイリオ" panose="020B0604030504040204" pitchFamily="50" charset="-128"/>
                        </a:rPr>
                        <a:t>当財団職員が事前に貴社へ訪問し、医療機器開発に関する貴社のお考え等について伺います</a:t>
                      </a:r>
                      <a:r>
                        <a:rPr kumimoji="1" lang="ja-JP" altLang="en-US" sz="1000" dirty="0" smtClean="0">
                          <a:latin typeface="メイリオ" panose="020B0604030504040204" pitchFamily="50" charset="-128"/>
                          <a:ea typeface="メイリオ" panose="020B0604030504040204" pitchFamily="50" charset="-128"/>
                          <a:cs typeface="メイリオ" panose="020B0604030504040204" pitchFamily="50" charset="-128"/>
                        </a:rPr>
                        <a:t>。</a:t>
                      </a:r>
                      <a:endParaRPr kumimoji="1" lang="ja-JP" altLang="en-US" sz="1000" dirty="0">
                        <a:latin typeface="メイリオ" panose="020B0604030504040204" pitchFamily="50" charset="-128"/>
                        <a:ea typeface="メイリオ" panose="020B0604030504040204" pitchFamily="50" charset="-128"/>
                        <a:cs typeface="メイリオ" panose="020B0604030504040204" pitchFamily="50" charset="-128"/>
                      </a:endParaRPr>
                    </a:p>
                  </a:txBody>
                  <a:tcPr marL="87086" marR="87086" marT="43377" marB="43377" anchor="ctr">
                    <a:lnR w="12700" cap="flat" cmpd="sng" algn="ctr">
                      <a:solidFill>
                        <a:schemeClr val="tx1"/>
                      </a:solidFill>
                      <a:prstDash val="solid"/>
                      <a:round/>
                      <a:headEnd type="none" w="med" len="med"/>
                      <a:tailEnd type="none" w="med" len="med"/>
                    </a:lnR>
                    <a:solidFill>
                      <a:schemeClr val="bg1">
                        <a:lumMod val="7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1" lang="ja-JP" altLang="en-US" sz="1300" b="1" dirty="0" smtClean="0">
                          <a:latin typeface="メイリオ" panose="020B0604030504040204" pitchFamily="50" charset="-128"/>
                          <a:ea typeface="メイリオ" panose="020B0604030504040204" pitchFamily="50" charset="-128"/>
                          <a:cs typeface="メイリオ" panose="020B0604030504040204" pitchFamily="50" charset="-128"/>
                        </a:rPr>
                        <a:t>交流会</a:t>
                      </a:r>
                      <a:endParaRPr kumimoji="1" lang="en-US" altLang="ja-JP" sz="1300" b="1" dirty="0" smtClean="0">
                        <a:latin typeface="メイリオ" panose="020B0604030504040204" pitchFamily="50" charset="-128"/>
                        <a:ea typeface="メイリオ" panose="020B0604030504040204" pitchFamily="50" charset="-128"/>
                        <a:cs typeface="メイリオ" panose="020B0604030504040204" pitchFamily="50" charset="-128"/>
                      </a:endParaRPr>
                    </a:p>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900" u="sng" dirty="0" smtClean="0">
                          <a:latin typeface="メイリオ" panose="020B0604030504040204" pitchFamily="50" charset="-128"/>
                          <a:ea typeface="メイリオ" panose="020B0604030504040204" pitchFamily="50" charset="-128"/>
                          <a:cs typeface="メイリオ" panose="020B0604030504040204" pitchFamily="50" charset="-128"/>
                        </a:rPr>
                        <a:t>※</a:t>
                      </a:r>
                      <a:r>
                        <a:rPr kumimoji="1" lang="ja-JP" altLang="en-US" sz="900" u="sng" dirty="0" smtClean="0">
                          <a:latin typeface="メイリオ" panose="020B0604030504040204" pitchFamily="50" charset="-128"/>
                          <a:ea typeface="メイリオ" panose="020B0604030504040204" pitchFamily="50" charset="-128"/>
                          <a:cs typeface="メイリオ" panose="020B0604030504040204" pitchFamily="50" charset="-128"/>
                        </a:rPr>
                        <a:t>当日キャンセルされた場合は、会費相当額</a:t>
                      </a:r>
                      <a:r>
                        <a:rPr kumimoji="1" lang="en-US" altLang="ja-JP" sz="900" u="sng" dirty="0" smtClean="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(4,000</a:t>
                      </a:r>
                      <a:r>
                        <a:rPr kumimoji="1" lang="ja-JP" altLang="en-US" sz="900" u="sng" dirty="0" smtClean="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円</a:t>
                      </a:r>
                      <a:r>
                        <a:rPr kumimoji="1" lang="en-US" altLang="ja-JP" sz="900" u="sng" dirty="0" smtClean="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a:t>
                      </a:r>
                      <a:r>
                        <a:rPr kumimoji="1" lang="ja-JP" altLang="en-US" sz="900" u="sng" dirty="0" smtClean="0">
                          <a:latin typeface="メイリオ" panose="020B0604030504040204" pitchFamily="50" charset="-128"/>
                          <a:ea typeface="メイリオ" panose="020B0604030504040204" pitchFamily="50" charset="-128"/>
                          <a:cs typeface="メイリオ" panose="020B0604030504040204" pitchFamily="50" charset="-128"/>
                        </a:rPr>
                        <a:t>を頂戴します。</a:t>
                      </a:r>
                    </a:p>
                  </a:txBody>
                  <a:tcPr marL="87086" marR="87086" marT="43377" marB="43377" anchor="ctr">
                    <a:lnL w="12700" cap="flat" cmpd="sng" algn="ctr">
                      <a:solidFill>
                        <a:schemeClr val="tx1"/>
                      </a:solidFill>
                      <a:prstDash val="solid"/>
                      <a:round/>
                      <a:headEnd type="none" w="med" len="med"/>
                      <a:tailEnd type="none" w="med" len="med"/>
                    </a:lnL>
                    <a:solidFill>
                      <a:schemeClr val="bg1">
                        <a:lumMod val="75000"/>
                      </a:schemeClr>
                    </a:solidFill>
                  </a:tcPr>
                </a:tc>
              </a:tr>
              <a:tr h="289191">
                <a:tc rowSpan="2">
                  <a:txBody>
                    <a:bodyPr/>
                    <a:lstStyle/>
                    <a:p>
                      <a:pPr algn="ctr"/>
                      <a:r>
                        <a:rPr kumimoji="1" lang="en-US" altLang="ja-JP" sz="1300" dirty="0" smtClean="0">
                          <a:latin typeface="メイリオ" panose="020B0604030504040204" pitchFamily="50" charset="-128"/>
                          <a:ea typeface="メイリオ" panose="020B0604030504040204" pitchFamily="50" charset="-128"/>
                          <a:cs typeface="メイリオ" panose="020B0604030504040204" pitchFamily="50" charset="-128"/>
                        </a:rPr>
                        <a:t>1</a:t>
                      </a:r>
                      <a:endParaRPr kumimoji="1" lang="ja-JP" altLang="en-US" sz="1300" dirty="0">
                        <a:latin typeface="メイリオ" panose="020B0604030504040204" pitchFamily="50" charset="-128"/>
                        <a:ea typeface="メイリオ" panose="020B0604030504040204" pitchFamily="50" charset="-128"/>
                        <a:cs typeface="メイリオ" panose="020B0604030504040204" pitchFamily="50" charset="-128"/>
                      </a:endParaRPr>
                    </a:p>
                  </a:txBody>
                  <a:tcPr marL="87086" marR="87086" marT="43377" marB="43377" anchor="ctr"/>
                </a:tc>
                <a:tc>
                  <a:txBody>
                    <a:bodyPr/>
                    <a:lstStyle/>
                    <a:p>
                      <a:pPr algn="l"/>
                      <a:r>
                        <a:rPr kumimoji="1" lang="ja-JP" altLang="en-US" sz="700" dirty="0" smtClean="0">
                          <a:latin typeface="メイリオ" panose="020B0604030504040204" pitchFamily="50" charset="-128"/>
                          <a:ea typeface="メイリオ" panose="020B0604030504040204" pitchFamily="50" charset="-128"/>
                          <a:cs typeface="メイリオ" panose="020B0604030504040204" pitchFamily="50" charset="-128"/>
                        </a:rPr>
                        <a:t>フリガナ</a:t>
                      </a:r>
                      <a:endParaRPr kumimoji="1" lang="ja-JP" altLang="en-US" sz="700" dirty="0">
                        <a:latin typeface="メイリオ" panose="020B0604030504040204" pitchFamily="50" charset="-128"/>
                        <a:ea typeface="メイリオ" panose="020B0604030504040204" pitchFamily="50" charset="-128"/>
                        <a:cs typeface="メイリオ" panose="020B0604030504040204" pitchFamily="50" charset="-128"/>
                      </a:endParaRPr>
                    </a:p>
                  </a:txBody>
                  <a:tcPr marL="87086" marR="87086" marT="43377" marB="43377" anchor="ctr">
                    <a:lnB w="3175" cap="flat" cmpd="sng" algn="ctr">
                      <a:solidFill>
                        <a:schemeClr val="tx1"/>
                      </a:solidFill>
                      <a:prstDash val="sysDash"/>
                      <a:round/>
                      <a:headEnd type="none" w="med" len="med"/>
                      <a:tailEnd type="none" w="med" len="med"/>
                    </a:lnB>
                  </a:tcPr>
                </a:tc>
                <a:tc rowSpan="2">
                  <a:txBody>
                    <a:bodyPr/>
                    <a:lstStyle/>
                    <a:p>
                      <a:pPr algn="ctr"/>
                      <a:endParaRPr kumimoji="1" lang="ja-JP" altLang="en-US" sz="1300" dirty="0">
                        <a:latin typeface="メイリオ" panose="020B0604030504040204" pitchFamily="50" charset="-128"/>
                        <a:ea typeface="メイリオ" panose="020B0604030504040204" pitchFamily="50" charset="-128"/>
                        <a:cs typeface="メイリオ" panose="020B0604030504040204" pitchFamily="50" charset="-128"/>
                      </a:endParaRPr>
                    </a:p>
                  </a:txBody>
                  <a:tcPr marL="87086" marR="87086" marT="43377" marB="43377" anchor="ctr"/>
                </a:tc>
                <a:tc rowSpan="2">
                  <a:txBody>
                    <a:bodyPr/>
                    <a:lstStyle/>
                    <a:p>
                      <a:pPr algn="ctr"/>
                      <a:endParaRPr kumimoji="1" lang="ja-JP" altLang="en-US" sz="1300" dirty="0">
                        <a:latin typeface="メイリオ" panose="020B0604030504040204" pitchFamily="50" charset="-128"/>
                        <a:ea typeface="メイリオ" panose="020B0604030504040204" pitchFamily="50" charset="-128"/>
                        <a:cs typeface="メイリオ" panose="020B0604030504040204" pitchFamily="50" charset="-128"/>
                      </a:endParaRPr>
                    </a:p>
                  </a:txBody>
                  <a:tcPr marL="87086" marR="87086" marT="43377" marB="43377" anchor="ctr">
                    <a:lnR w="12700" cap="flat" cmpd="sng" algn="ctr">
                      <a:solidFill>
                        <a:schemeClr val="tx1"/>
                      </a:solidFill>
                      <a:prstDash val="solid"/>
                      <a:round/>
                      <a:headEnd type="none" w="med" len="med"/>
                      <a:tailEnd type="none" w="med" len="med"/>
                    </a:lnR>
                  </a:tcPr>
                </a:tc>
                <a:tc rowSpan="2">
                  <a:txBody>
                    <a:bodyPr/>
                    <a:lstStyle/>
                    <a:p>
                      <a:pPr algn="ctr"/>
                      <a:endParaRPr kumimoji="1" lang="ja-JP" altLang="en-US" sz="1300" dirty="0" smtClean="0">
                        <a:latin typeface="メイリオ" panose="020B0604030504040204" pitchFamily="50" charset="-128"/>
                        <a:ea typeface="メイリオ" panose="020B0604030504040204" pitchFamily="50" charset="-128"/>
                        <a:cs typeface="メイリオ" panose="020B0604030504040204" pitchFamily="50" charset="-128"/>
                      </a:endParaRPr>
                    </a:p>
                  </a:txBody>
                  <a:tcPr marL="87086" marR="87086" marT="43377" marB="43377" anchor="ctr">
                    <a:lnL w="12700" cap="flat" cmpd="sng" algn="ctr">
                      <a:solidFill>
                        <a:schemeClr val="tx1"/>
                      </a:solidFill>
                      <a:prstDash val="solid"/>
                      <a:round/>
                      <a:headEnd type="none" w="med" len="med"/>
                      <a:tailEnd type="none" w="med" len="med"/>
                    </a:lnL>
                  </a:tcPr>
                </a:tc>
              </a:tr>
              <a:tr h="511278">
                <a:tc vMerge="1">
                  <a:txBody>
                    <a:bodyPr/>
                    <a:lstStyle/>
                    <a:p>
                      <a:pPr algn="ctr"/>
                      <a:endParaRPr kumimoji="1" lang="ja-JP" altLang="en-US" sz="1400" dirty="0">
                        <a:latin typeface="HG丸ｺﾞｼｯｸM-PRO" pitchFamily="50" charset="-128"/>
                        <a:ea typeface="HG丸ｺﾞｼｯｸM-PRO" pitchFamily="50" charset="-128"/>
                      </a:endParaRPr>
                    </a:p>
                  </a:txBody>
                  <a:tcPr anchor="ctr"/>
                </a:tc>
                <a:tc>
                  <a:txBody>
                    <a:bodyPr/>
                    <a:lstStyle/>
                    <a:p>
                      <a:pPr algn="l"/>
                      <a:endParaRPr kumimoji="1" lang="ja-JP" altLang="en-US" sz="1300" dirty="0">
                        <a:latin typeface="メイリオ" panose="020B0604030504040204" pitchFamily="50" charset="-128"/>
                        <a:ea typeface="メイリオ" panose="020B0604030504040204" pitchFamily="50" charset="-128"/>
                        <a:cs typeface="メイリオ" panose="020B0604030504040204" pitchFamily="50" charset="-128"/>
                      </a:endParaRPr>
                    </a:p>
                  </a:txBody>
                  <a:tcPr marL="87086" marR="87086" marT="43377" marB="43377" anchor="ctr">
                    <a:lnT w="3175" cap="flat" cmpd="sng" algn="ctr">
                      <a:solidFill>
                        <a:schemeClr val="tx1"/>
                      </a:solidFill>
                      <a:prstDash val="sysDash"/>
                      <a:round/>
                      <a:headEnd type="none" w="med" len="med"/>
                      <a:tailEnd type="none" w="med" len="med"/>
                    </a:lnT>
                  </a:tcPr>
                </a:tc>
                <a:tc vMerge="1">
                  <a:txBody>
                    <a:bodyPr/>
                    <a:lstStyle/>
                    <a:p>
                      <a:pPr algn="l"/>
                      <a:endParaRPr kumimoji="1" lang="ja-JP" altLang="en-US" sz="1400" dirty="0">
                        <a:latin typeface="HG丸ｺﾞｼｯｸM-PRO" pitchFamily="50" charset="-128"/>
                        <a:ea typeface="HG丸ｺﾞｼｯｸM-PRO" pitchFamily="50" charset="-128"/>
                      </a:endParaRPr>
                    </a:p>
                  </a:txBody>
                  <a:tcPr anchor="ctr"/>
                </a:tc>
                <a:tc vMerge="1">
                  <a:txBody>
                    <a:bodyPr/>
                    <a:lstStyle/>
                    <a:p>
                      <a:pPr algn="l"/>
                      <a:endParaRPr kumimoji="1" lang="ja-JP" altLang="en-US" sz="1400" dirty="0">
                        <a:latin typeface="HG丸ｺﾞｼｯｸM-PRO" pitchFamily="50" charset="-128"/>
                        <a:ea typeface="HG丸ｺﾞｼｯｸM-PRO" pitchFamily="50" charset="-128"/>
                      </a:endParaRPr>
                    </a:p>
                  </a:txBody>
                  <a:tcPr anchor="ctr"/>
                </a:tc>
                <a:tc vMerge="1">
                  <a:txBody>
                    <a:bodyPr/>
                    <a:lstStyle/>
                    <a:p>
                      <a:endParaRPr kumimoji="1" lang="ja-JP" altLang="en-US"/>
                    </a:p>
                  </a:txBody>
                  <a:tcPr/>
                </a:tc>
              </a:tr>
              <a:tr h="289191">
                <a:tc rowSpan="2">
                  <a:txBody>
                    <a:bodyPr/>
                    <a:lstStyle/>
                    <a:p>
                      <a:pPr algn="ctr"/>
                      <a:r>
                        <a:rPr kumimoji="1" lang="en-US" altLang="ja-JP" sz="1300" dirty="0" smtClean="0">
                          <a:latin typeface="メイリオ" panose="020B0604030504040204" pitchFamily="50" charset="-128"/>
                          <a:ea typeface="メイリオ" panose="020B0604030504040204" pitchFamily="50" charset="-128"/>
                          <a:cs typeface="メイリオ" panose="020B0604030504040204" pitchFamily="50" charset="-128"/>
                        </a:rPr>
                        <a:t>2</a:t>
                      </a:r>
                      <a:endParaRPr kumimoji="1" lang="ja-JP" altLang="en-US" sz="1300" dirty="0">
                        <a:latin typeface="メイリオ" panose="020B0604030504040204" pitchFamily="50" charset="-128"/>
                        <a:ea typeface="メイリオ" panose="020B0604030504040204" pitchFamily="50" charset="-128"/>
                        <a:cs typeface="メイリオ" panose="020B0604030504040204" pitchFamily="50" charset="-128"/>
                      </a:endParaRPr>
                    </a:p>
                  </a:txBody>
                  <a:tcPr marL="87086" marR="87086" marT="43377" marB="43377" anchor="ctr">
                    <a:lnB w="12700" cap="flat" cmpd="sng" algn="ctr">
                      <a:solidFill>
                        <a:schemeClr val="tx1"/>
                      </a:solidFill>
                      <a:prstDash val="solid"/>
                      <a:round/>
                      <a:headEnd type="none" w="med" len="med"/>
                      <a:tailEnd type="none" w="med" len="med"/>
                    </a:lnB>
                  </a:tcPr>
                </a:tc>
                <a:tc>
                  <a:txBody>
                    <a:bodyPr/>
                    <a:lstStyle/>
                    <a:p>
                      <a:pPr algn="l"/>
                      <a:r>
                        <a:rPr kumimoji="1" lang="ja-JP" altLang="en-US" sz="700" dirty="0" smtClean="0">
                          <a:latin typeface="メイリオ" panose="020B0604030504040204" pitchFamily="50" charset="-128"/>
                          <a:ea typeface="メイリオ" panose="020B0604030504040204" pitchFamily="50" charset="-128"/>
                          <a:cs typeface="メイリオ" panose="020B0604030504040204" pitchFamily="50" charset="-128"/>
                        </a:rPr>
                        <a:t>フリガナ</a:t>
                      </a:r>
                      <a:endParaRPr kumimoji="1" lang="ja-JP" altLang="en-US" sz="700" dirty="0">
                        <a:latin typeface="メイリオ" panose="020B0604030504040204" pitchFamily="50" charset="-128"/>
                        <a:ea typeface="メイリオ" panose="020B0604030504040204" pitchFamily="50" charset="-128"/>
                        <a:cs typeface="メイリオ" panose="020B0604030504040204" pitchFamily="50" charset="-128"/>
                      </a:endParaRPr>
                    </a:p>
                  </a:txBody>
                  <a:tcPr marL="87086" marR="87086" marT="43377" marB="43377" anchor="ctr">
                    <a:lnB w="3175" cap="flat" cmpd="sng" algn="ctr">
                      <a:solidFill>
                        <a:schemeClr val="tx1"/>
                      </a:solidFill>
                      <a:prstDash val="sysDash"/>
                      <a:round/>
                      <a:headEnd type="none" w="med" len="med"/>
                      <a:tailEnd type="none" w="med" len="med"/>
                    </a:lnB>
                  </a:tcPr>
                </a:tc>
                <a:tc rowSpan="2">
                  <a:txBody>
                    <a:bodyPr/>
                    <a:lstStyle/>
                    <a:p>
                      <a:pPr algn="ctr"/>
                      <a:endParaRPr kumimoji="1" lang="ja-JP" altLang="en-US" sz="1300" dirty="0">
                        <a:latin typeface="メイリオ" panose="020B0604030504040204" pitchFamily="50" charset="-128"/>
                        <a:ea typeface="メイリオ" panose="020B0604030504040204" pitchFamily="50" charset="-128"/>
                        <a:cs typeface="メイリオ" panose="020B0604030504040204" pitchFamily="50" charset="-128"/>
                      </a:endParaRPr>
                    </a:p>
                  </a:txBody>
                  <a:tcPr marL="87086" marR="87086" marT="43377" marB="43377" anchor="ctr">
                    <a:lnB w="12700" cap="flat" cmpd="sng" algn="ctr">
                      <a:solidFill>
                        <a:schemeClr val="tx1"/>
                      </a:solidFill>
                      <a:prstDash val="solid"/>
                      <a:round/>
                      <a:headEnd type="none" w="med" len="med"/>
                      <a:tailEnd type="none" w="med" len="med"/>
                    </a:lnB>
                  </a:tcPr>
                </a:tc>
                <a:tc rowSpan="2">
                  <a:txBody>
                    <a:bodyPr/>
                    <a:lstStyle/>
                    <a:p>
                      <a:pPr algn="ctr"/>
                      <a:endParaRPr kumimoji="1" lang="ja-JP" altLang="en-US" sz="1300" dirty="0">
                        <a:latin typeface="メイリオ" panose="020B0604030504040204" pitchFamily="50" charset="-128"/>
                        <a:ea typeface="メイリオ" panose="020B0604030504040204" pitchFamily="50" charset="-128"/>
                        <a:cs typeface="メイリオ" panose="020B0604030504040204" pitchFamily="50" charset="-128"/>
                      </a:endParaRPr>
                    </a:p>
                  </a:txBody>
                  <a:tcPr marL="87086" marR="87086" marT="43377" marB="43377"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rowSpan="2">
                  <a:txBody>
                    <a:bodyPr/>
                    <a:lstStyle/>
                    <a:p>
                      <a:pPr algn="ctr"/>
                      <a:endParaRPr kumimoji="1" lang="ja-JP" altLang="en-US" sz="1300" dirty="0" smtClean="0">
                        <a:latin typeface="メイリオ" panose="020B0604030504040204" pitchFamily="50" charset="-128"/>
                        <a:ea typeface="メイリオ" panose="020B0604030504040204" pitchFamily="50" charset="-128"/>
                        <a:cs typeface="メイリオ" panose="020B0604030504040204" pitchFamily="50" charset="-128"/>
                      </a:endParaRPr>
                    </a:p>
                  </a:txBody>
                  <a:tcPr marL="87086" marR="87086" marT="43377" marB="43377"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r>
              <a:tr h="511278">
                <a:tc vMerge="1">
                  <a:txBody>
                    <a:bodyPr/>
                    <a:lstStyle/>
                    <a:p>
                      <a:pPr algn="ctr"/>
                      <a:endParaRPr kumimoji="1" lang="ja-JP" altLang="en-US" sz="1400" dirty="0">
                        <a:latin typeface="HG丸ｺﾞｼｯｸM-PRO" pitchFamily="50" charset="-128"/>
                        <a:ea typeface="HG丸ｺﾞｼｯｸM-PRO" pitchFamily="50" charset="-128"/>
                      </a:endParaRPr>
                    </a:p>
                  </a:txBody>
                  <a:tcPr anchor="ctr"/>
                </a:tc>
                <a:tc>
                  <a:txBody>
                    <a:bodyPr/>
                    <a:lstStyle/>
                    <a:p>
                      <a:pPr algn="l"/>
                      <a:endParaRPr kumimoji="1" lang="ja-JP" altLang="en-US" sz="1300" dirty="0">
                        <a:latin typeface="HG丸ｺﾞｼｯｸM-PRO" pitchFamily="50" charset="-128"/>
                        <a:ea typeface="HG丸ｺﾞｼｯｸM-PRO" pitchFamily="50" charset="-128"/>
                      </a:endParaRPr>
                    </a:p>
                  </a:txBody>
                  <a:tcPr marL="87086" marR="87086" marT="43377" marB="43377" anchor="ctr">
                    <a:lnT w="3175" cap="flat" cmpd="sng" algn="ctr">
                      <a:solidFill>
                        <a:schemeClr val="tx1"/>
                      </a:solidFill>
                      <a:prstDash val="sysDash"/>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algn="l"/>
                      <a:endParaRPr kumimoji="1" lang="ja-JP" altLang="en-US" sz="1400" dirty="0">
                        <a:latin typeface="HG丸ｺﾞｼｯｸM-PRO" pitchFamily="50" charset="-128"/>
                        <a:ea typeface="HG丸ｺﾞｼｯｸM-PRO" pitchFamily="50" charset="-128"/>
                      </a:endParaRPr>
                    </a:p>
                  </a:txBody>
                  <a:tcPr anchor="ctr"/>
                </a:tc>
                <a:tc vMerge="1">
                  <a:txBody>
                    <a:bodyPr/>
                    <a:lstStyle/>
                    <a:p>
                      <a:pPr algn="l"/>
                      <a:endParaRPr kumimoji="1" lang="ja-JP" altLang="en-US" sz="1400" dirty="0">
                        <a:latin typeface="HG丸ｺﾞｼｯｸM-PRO" pitchFamily="50" charset="-128"/>
                        <a:ea typeface="HG丸ｺﾞｼｯｸM-PRO" pitchFamily="50" charset="-128"/>
                      </a:endParaRPr>
                    </a:p>
                  </a:txBody>
                  <a:tcPr anchor="ctr"/>
                </a:tc>
                <a:tc vMerge="1">
                  <a:txBody>
                    <a:bodyPr/>
                    <a:lstStyle/>
                    <a:p>
                      <a:endParaRPr kumimoji="1" lang="ja-JP" altLang="en-US"/>
                    </a:p>
                  </a:txBody>
                  <a:tcPr/>
                </a:tc>
              </a:tr>
              <a:tr h="280202">
                <a:tc rowSpan="2">
                  <a:txBody>
                    <a:bodyPr/>
                    <a:lstStyle/>
                    <a:p>
                      <a:pPr algn="ctr"/>
                      <a:r>
                        <a:rPr kumimoji="1" lang="en-US" altLang="ja-JP" sz="1300" dirty="0" smtClean="0">
                          <a:latin typeface="メイリオ" panose="020B0604030504040204" pitchFamily="50" charset="-128"/>
                          <a:ea typeface="メイリオ" panose="020B0604030504040204" pitchFamily="50" charset="-128"/>
                          <a:cs typeface="メイリオ" panose="020B0604030504040204" pitchFamily="50" charset="-128"/>
                        </a:rPr>
                        <a:t>3</a:t>
                      </a:r>
                      <a:endParaRPr kumimoji="1" lang="ja-JP" altLang="en-US" sz="1300" dirty="0">
                        <a:latin typeface="メイリオ" panose="020B0604030504040204" pitchFamily="50" charset="-128"/>
                        <a:ea typeface="メイリオ" panose="020B0604030504040204" pitchFamily="50" charset="-128"/>
                        <a:cs typeface="メイリオ" panose="020B0604030504040204" pitchFamily="50" charset="-128"/>
                      </a:endParaRPr>
                    </a:p>
                  </a:txBody>
                  <a:tcPr marL="87086" marR="87086" marT="43377" marB="43377" anchor="ctr">
                    <a:lnT w="12700" cap="flat" cmpd="sng" algn="ctr">
                      <a:solidFill>
                        <a:schemeClr val="tx1"/>
                      </a:solidFill>
                      <a:prstDash val="solid"/>
                      <a:round/>
                      <a:headEnd type="none" w="med" len="med"/>
                      <a:tailEnd type="none" w="med" len="med"/>
                    </a:lnT>
                  </a:tcPr>
                </a:tc>
                <a:tc>
                  <a:txBody>
                    <a:bodyPr/>
                    <a:lstStyle/>
                    <a:p>
                      <a:pPr marL="0" marR="0" indent="0" algn="l" defTabSz="868863" rtl="0" eaLnBrk="1" fontAlgn="auto" latinLnBrk="0" hangingPunct="1">
                        <a:lnSpc>
                          <a:spcPct val="100000"/>
                        </a:lnSpc>
                        <a:spcBef>
                          <a:spcPts val="0"/>
                        </a:spcBef>
                        <a:spcAft>
                          <a:spcPts val="0"/>
                        </a:spcAft>
                        <a:buClrTx/>
                        <a:buSzTx/>
                        <a:buFontTx/>
                        <a:buNone/>
                        <a:tabLst/>
                        <a:defRPr/>
                      </a:pPr>
                      <a:r>
                        <a:rPr kumimoji="1" lang="ja-JP" altLang="en-US" sz="700" dirty="0" smtClean="0">
                          <a:latin typeface="メイリオ" panose="020B0604030504040204" pitchFamily="50" charset="-128"/>
                          <a:ea typeface="メイリオ" panose="020B0604030504040204" pitchFamily="50" charset="-128"/>
                          <a:cs typeface="メイリオ" panose="020B0604030504040204" pitchFamily="50" charset="-128"/>
                        </a:rPr>
                        <a:t>フリガナ</a:t>
                      </a:r>
                    </a:p>
                  </a:txBody>
                  <a:tcPr marL="87086" marR="87086" marT="43377" marB="43377" anchor="ctr">
                    <a:lnT w="12700" cap="flat" cmpd="sng" algn="ctr">
                      <a:solidFill>
                        <a:schemeClr val="tx1"/>
                      </a:solidFill>
                      <a:prstDash val="solid"/>
                      <a:round/>
                      <a:headEnd type="none" w="med" len="med"/>
                      <a:tailEnd type="none" w="med" len="med"/>
                    </a:lnT>
                    <a:lnB w="3175" cap="flat" cmpd="sng" algn="ctr">
                      <a:solidFill>
                        <a:schemeClr val="tx1"/>
                      </a:solidFill>
                      <a:prstDash val="sysDash"/>
                      <a:round/>
                      <a:headEnd type="none" w="med" len="med"/>
                      <a:tailEnd type="none" w="med" len="med"/>
                    </a:lnB>
                  </a:tcPr>
                </a:tc>
                <a:tc rowSpan="2">
                  <a:txBody>
                    <a:bodyPr/>
                    <a:lstStyle/>
                    <a:p>
                      <a:pPr algn="ctr"/>
                      <a:endParaRPr kumimoji="1" lang="ja-JP" altLang="en-US" sz="1300" dirty="0">
                        <a:latin typeface="メイリオ" panose="020B0604030504040204" pitchFamily="50" charset="-128"/>
                        <a:ea typeface="メイリオ" panose="020B0604030504040204" pitchFamily="50" charset="-128"/>
                        <a:cs typeface="メイリオ" panose="020B0604030504040204" pitchFamily="50" charset="-128"/>
                      </a:endParaRPr>
                    </a:p>
                  </a:txBody>
                  <a:tcPr marL="87086" marR="87086" marT="43377" marB="43377" anchor="ctr">
                    <a:lnT w="12700" cap="flat" cmpd="sng" algn="ctr">
                      <a:solidFill>
                        <a:schemeClr val="tx1"/>
                      </a:solidFill>
                      <a:prstDash val="solid"/>
                      <a:round/>
                      <a:headEnd type="none" w="med" len="med"/>
                      <a:tailEnd type="none" w="med" len="med"/>
                    </a:lnT>
                  </a:tcPr>
                </a:tc>
                <a:tc rowSpan="2">
                  <a:txBody>
                    <a:bodyPr/>
                    <a:lstStyle/>
                    <a:p>
                      <a:pPr algn="ctr"/>
                      <a:endParaRPr kumimoji="1" lang="ja-JP" altLang="en-US" sz="1300" dirty="0">
                        <a:latin typeface="メイリオ" panose="020B0604030504040204" pitchFamily="50" charset="-128"/>
                        <a:ea typeface="メイリオ" panose="020B0604030504040204" pitchFamily="50" charset="-128"/>
                        <a:cs typeface="メイリオ" panose="020B0604030504040204" pitchFamily="50" charset="-128"/>
                      </a:endParaRPr>
                    </a:p>
                  </a:txBody>
                  <a:tcPr marL="87086" marR="87086" marT="43377" marB="43377"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rowSpan="2">
                  <a:txBody>
                    <a:bodyPr/>
                    <a:lstStyle/>
                    <a:p>
                      <a:pPr algn="ctr"/>
                      <a:endParaRPr kumimoji="1" lang="ja-JP" altLang="en-US" sz="1300" dirty="0" smtClean="0">
                        <a:latin typeface="メイリオ" panose="020B0604030504040204" pitchFamily="50" charset="-128"/>
                        <a:ea typeface="メイリオ" panose="020B0604030504040204" pitchFamily="50" charset="-128"/>
                        <a:cs typeface="メイリオ" panose="020B0604030504040204" pitchFamily="50" charset="-128"/>
                      </a:endParaRPr>
                    </a:p>
                  </a:txBody>
                  <a:tcPr marL="87086" marR="87086" marT="43377" marB="43377"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r>
              <a:tr h="520267">
                <a:tc vMerge="1">
                  <a:txBody>
                    <a:bodyPr/>
                    <a:lstStyle/>
                    <a:p>
                      <a:endParaRPr kumimoji="1" lang="ja-JP" altLang="en-US"/>
                    </a:p>
                  </a:txBody>
                  <a:tcPr/>
                </a:tc>
                <a:tc>
                  <a:txBody>
                    <a:bodyPr/>
                    <a:lstStyle/>
                    <a:p>
                      <a:pPr algn="l"/>
                      <a:endParaRPr kumimoji="1" lang="ja-JP" altLang="en-US" sz="1300" dirty="0">
                        <a:latin typeface="HG丸ｺﾞｼｯｸM-PRO" pitchFamily="50" charset="-128"/>
                        <a:ea typeface="HG丸ｺﾞｼｯｸM-PRO" pitchFamily="50" charset="-128"/>
                      </a:endParaRPr>
                    </a:p>
                  </a:txBody>
                  <a:tcPr marL="87086" marR="87086" marT="43377" marB="43377" anchor="ctr">
                    <a:lnT w="3175" cap="flat" cmpd="sng" algn="ctr">
                      <a:solidFill>
                        <a:schemeClr val="tx1"/>
                      </a:solidFill>
                      <a:prstDash val="sysDash"/>
                      <a:round/>
                      <a:headEnd type="none" w="med" len="med"/>
                      <a:tailEnd type="none" w="med" len="med"/>
                    </a:lnT>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r>
            </a:tbl>
          </a:graphicData>
        </a:graphic>
      </p:graphicFrame>
      <p:sp>
        <p:nvSpPr>
          <p:cNvPr id="10" name="テキスト ボックス 9"/>
          <p:cNvSpPr txBox="1"/>
          <p:nvPr/>
        </p:nvSpPr>
        <p:spPr>
          <a:xfrm>
            <a:off x="-13807" y="494824"/>
            <a:ext cx="6871807" cy="296011"/>
          </a:xfrm>
          <a:prstGeom prst="rect">
            <a:avLst/>
          </a:prstGeom>
          <a:noFill/>
        </p:spPr>
        <p:txBody>
          <a:bodyPr wrap="square" lIns="79787" tIns="39894" rIns="79787" bIns="39894" rtlCol="0">
            <a:spAutoFit/>
          </a:bodyPr>
          <a:lstStyle/>
          <a:p>
            <a:pPr algn="ctr"/>
            <a:r>
              <a:rPr lang="ja-JP" altLang="en-US" sz="1400" b="1" dirty="0" smtClean="0">
                <a:latin typeface="メイリオ" panose="020B0604030504040204" pitchFamily="50" charset="-128"/>
                <a:ea typeface="メイリオ" panose="020B0604030504040204" pitchFamily="50" charset="-128"/>
                <a:cs typeface="メイリオ" panose="020B0604030504040204" pitchFamily="50" charset="-128"/>
              </a:rPr>
              <a:t>「医療機器開発セミナー」～再生医療分野における医療機器開発ニーズ～</a:t>
            </a:r>
            <a:endParaRPr lang="ja-JP" altLang="en-US" sz="1400" b="1"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11" name="テキスト ボックス 10"/>
          <p:cNvSpPr txBox="1"/>
          <p:nvPr/>
        </p:nvSpPr>
        <p:spPr>
          <a:xfrm>
            <a:off x="2" y="128436"/>
            <a:ext cx="6858000" cy="366388"/>
          </a:xfrm>
          <a:prstGeom prst="rect">
            <a:avLst/>
          </a:prstGeom>
          <a:solidFill>
            <a:schemeClr val="bg1">
              <a:lumMod val="65000"/>
            </a:schemeClr>
          </a:solidFill>
        </p:spPr>
        <p:txBody>
          <a:bodyPr wrap="square" lIns="79787" tIns="39894" rIns="79787" bIns="39894" rtlCol="0">
            <a:spAutoFit/>
          </a:bodyPr>
          <a:lstStyle/>
          <a:p>
            <a:pPr algn="ctr"/>
            <a:r>
              <a:rPr lang="ja-JP" altLang="en-US" sz="1800" b="1" dirty="0">
                <a:ln w="12700">
                  <a:noFill/>
                  <a:prstDash val="solid"/>
                </a:ln>
                <a:solidFill>
                  <a:schemeClr val="bg1"/>
                </a:solidFill>
                <a:latin typeface="メイリオ" panose="020B0604030504040204" pitchFamily="50" charset="-128"/>
                <a:ea typeface="メイリオ" panose="020B0604030504040204" pitchFamily="50" charset="-128"/>
                <a:cs typeface="メイリオ" panose="020B0604030504040204" pitchFamily="50" charset="-128"/>
              </a:rPr>
              <a:t>参加申込書</a:t>
            </a:r>
          </a:p>
        </p:txBody>
      </p:sp>
      <p:sp>
        <p:nvSpPr>
          <p:cNvPr id="18" name="テキスト ボックス 17"/>
          <p:cNvSpPr txBox="1"/>
          <p:nvPr/>
        </p:nvSpPr>
        <p:spPr>
          <a:xfrm>
            <a:off x="163468" y="7832457"/>
            <a:ext cx="2633293" cy="266598"/>
          </a:xfrm>
          <a:prstGeom prst="rect">
            <a:avLst/>
          </a:prstGeom>
          <a:noFill/>
        </p:spPr>
        <p:txBody>
          <a:bodyPr wrap="square" lIns="79787" tIns="39894" rIns="79787" bIns="39894" rtlCol="0">
            <a:spAutoFit/>
          </a:bodyPr>
          <a:lstStyle/>
          <a:p>
            <a:r>
              <a:rPr lang="en-US" altLang="ja-JP" sz="1200" b="1" dirty="0" smtClean="0">
                <a:latin typeface="メイリオ" panose="020B0604030504040204" pitchFamily="50" charset="-128"/>
                <a:ea typeface="メイリオ" panose="020B0604030504040204" pitchFamily="50" charset="-128"/>
                <a:cs typeface="メイリオ" panose="020B0604030504040204" pitchFamily="50" charset="-128"/>
              </a:rPr>
              <a:t>11</a:t>
            </a:r>
            <a:r>
              <a:rPr lang="ja-JP" altLang="en-US" sz="1200" b="1" dirty="0" smtClean="0">
                <a:latin typeface="メイリオ" panose="020B0604030504040204" pitchFamily="50" charset="-128"/>
                <a:ea typeface="メイリオ" panose="020B0604030504040204" pitchFamily="50" charset="-128"/>
                <a:cs typeface="メイリオ" panose="020B0604030504040204" pitchFamily="50" charset="-128"/>
              </a:rPr>
              <a:t>月</a:t>
            </a:r>
            <a:r>
              <a:rPr lang="en-US" altLang="ja-JP" sz="1200" b="1" dirty="0">
                <a:latin typeface="メイリオ" panose="020B0604030504040204" pitchFamily="50" charset="-128"/>
                <a:ea typeface="メイリオ" panose="020B0604030504040204" pitchFamily="50" charset="-128"/>
                <a:cs typeface="メイリオ" panose="020B0604030504040204" pitchFamily="50" charset="-128"/>
              </a:rPr>
              <a:t>26</a:t>
            </a:r>
            <a:r>
              <a:rPr lang="ja-JP" altLang="en-US" sz="1200" b="1" dirty="0" smtClean="0">
                <a:latin typeface="メイリオ" panose="020B0604030504040204" pitchFamily="50" charset="-128"/>
                <a:ea typeface="メイリオ" panose="020B0604030504040204" pitchFamily="50" charset="-128"/>
                <a:cs typeface="メイリオ" panose="020B0604030504040204" pitchFamily="50" charset="-128"/>
              </a:rPr>
              <a:t>日（水）</a:t>
            </a:r>
            <a:r>
              <a:rPr lang="ja-JP" altLang="en-US" sz="1200" b="1" dirty="0">
                <a:latin typeface="メイリオ" panose="020B0604030504040204" pitchFamily="50" charset="-128"/>
                <a:ea typeface="メイリオ" panose="020B0604030504040204" pitchFamily="50" charset="-128"/>
                <a:cs typeface="メイリオ" panose="020B0604030504040204" pitchFamily="50" charset="-128"/>
              </a:rPr>
              <a:t>まで</a:t>
            </a:r>
            <a:endParaRPr lang="en-US" altLang="ja-JP" sz="1200" b="1"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19" name="テキスト ボックス 18"/>
          <p:cNvSpPr txBox="1"/>
          <p:nvPr/>
        </p:nvSpPr>
        <p:spPr>
          <a:xfrm>
            <a:off x="1" y="6765162"/>
            <a:ext cx="6865403" cy="651502"/>
          </a:xfrm>
          <a:prstGeom prst="rect">
            <a:avLst/>
          </a:prstGeom>
          <a:noFill/>
        </p:spPr>
        <p:txBody>
          <a:bodyPr wrap="square" lIns="79787" tIns="39894" rIns="79787" bIns="39894" rtlCol="0">
            <a:spAutoFit/>
          </a:bodyPr>
          <a:lstStyle/>
          <a:p>
            <a:r>
              <a:rPr lang="en-US" altLang="ja-JP" sz="900" dirty="0" smtClean="0">
                <a:latin typeface="メイリオ" panose="020B0604030504040204" pitchFamily="50" charset="-128"/>
                <a:ea typeface="メイリオ" panose="020B0604030504040204" pitchFamily="50" charset="-128"/>
                <a:cs typeface="メイリオ" panose="020B0604030504040204" pitchFamily="50" charset="-128"/>
              </a:rPr>
              <a:t>※</a:t>
            </a:r>
            <a:r>
              <a:rPr lang="ja-JP" altLang="en-US" sz="900" dirty="0" smtClean="0">
                <a:latin typeface="メイリオ" panose="020B0604030504040204" pitchFamily="50" charset="-128"/>
                <a:ea typeface="メイリオ" panose="020B0604030504040204" pitchFamily="50" charset="-128"/>
                <a:cs typeface="メイリオ" panose="020B0604030504040204" pitchFamily="50" charset="-128"/>
              </a:rPr>
              <a:t>交流会は、軽食</a:t>
            </a:r>
            <a:r>
              <a:rPr lang="ja-JP" altLang="en-US" sz="900" dirty="0">
                <a:latin typeface="メイリオ" panose="020B0604030504040204" pitchFamily="50" charset="-128"/>
                <a:ea typeface="メイリオ" panose="020B0604030504040204" pitchFamily="50" charset="-128"/>
                <a:cs typeface="メイリオ" panose="020B0604030504040204" pitchFamily="50" charset="-128"/>
              </a:rPr>
              <a:t>と飲み物</a:t>
            </a:r>
            <a:r>
              <a:rPr lang="en-US" altLang="ja-JP" sz="900" dirty="0">
                <a:latin typeface="メイリオ" panose="020B0604030504040204" pitchFamily="50" charset="-128"/>
                <a:ea typeface="メイリオ" panose="020B0604030504040204" pitchFamily="50" charset="-128"/>
                <a:cs typeface="メイリオ" panose="020B0604030504040204" pitchFamily="50" charset="-128"/>
              </a:rPr>
              <a:t>(</a:t>
            </a:r>
            <a:r>
              <a:rPr lang="ja-JP" altLang="en-US" sz="900" dirty="0">
                <a:latin typeface="メイリオ" panose="020B0604030504040204" pitchFamily="50" charset="-128"/>
                <a:ea typeface="メイリオ" panose="020B0604030504040204" pitchFamily="50" charset="-128"/>
                <a:cs typeface="メイリオ" panose="020B0604030504040204" pitchFamily="50" charset="-128"/>
              </a:rPr>
              <a:t>アルコール類もございます</a:t>
            </a:r>
            <a:r>
              <a:rPr lang="en-US" altLang="ja-JP" sz="900" dirty="0">
                <a:latin typeface="メイリオ" panose="020B0604030504040204" pitchFamily="50" charset="-128"/>
                <a:ea typeface="メイリオ" panose="020B0604030504040204" pitchFamily="50" charset="-128"/>
                <a:cs typeface="メイリオ" panose="020B0604030504040204" pitchFamily="50" charset="-128"/>
              </a:rPr>
              <a:t>)</a:t>
            </a:r>
            <a:r>
              <a:rPr lang="ja-JP" altLang="en-US" sz="900" dirty="0">
                <a:latin typeface="メイリオ" panose="020B0604030504040204" pitchFamily="50" charset="-128"/>
                <a:ea typeface="メイリオ" panose="020B0604030504040204" pitchFamily="50" charset="-128"/>
                <a:cs typeface="メイリオ" panose="020B0604030504040204" pitchFamily="50" charset="-128"/>
              </a:rPr>
              <a:t>をご用意し、みなさまの交流を深める場を提供いたします</a:t>
            </a:r>
            <a:r>
              <a:rPr lang="ja-JP" altLang="en-US" sz="900" dirty="0" smtClean="0">
                <a:latin typeface="メイリオ" panose="020B0604030504040204" pitchFamily="50" charset="-128"/>
                <a:ea typeface="メイリオ" panose="020B0604030504040204" pitchFamily="50" charset="-128"/>
                <a:cs typeface="メイリオ" panose="020B0604030504040204" pitchFamily="50" charset="-128"/>
              </a:rPr>
              <a:t>。</a:t>
            </a:r>
            <a:endParaRPr lang="en-US" altLang="ja-JP" sz="900" dirty="0" smtClean="0">
              <a:latin typeface="メイリオ" panose="020B0604030504040204" pitchFamily="50" charset="-128"/>
              <a:ea typeface="メイリオ" panose="020B0604030504040204" pitchFamily="50" charset="-128"/>
              <a:cs typeface="メイリオ" panose="020B0604030504040204" pitchFamily="50" charset="-128"/>
            </a:endParaRPr>
          </a:p>
          <a:p>
            <a:r>
              <a:rPr lang="ja-JP" altLang="en-US" sz="900" dirty="0">
                <a:latin typeface="メイリオ" panose="020B0604030504040204" pitchFamily="50" charset="-128"/>
                <a:ea typeface="メイリオ" panose="020B0604030504040204" pitchFamily="50" charset="-128"/>
                <a:cs typeface="メイリオ" panose="020B0604030504040204" pitchFamily="50" charset="-128"/>
              </a:rPr>
              <a:t>　</a:t>
            </a:r>
            <a:r>
              <a:rPr lang="ja-JP" altLang="en-US" sz="900" dirty="0" smtClean="0">
                <a:latin typeface="メイリオ" panose="020B0604030504040204" pitchFamily="50" charset="-128"/>
                <a:ea typeface="メイリオ" panose="020B0604030504040204" pitchFamily="50" charset="-128"/>
                <a:cs typeface="メイリオ" panose="020B0604030504040204" pitchFamily="50" charset="-128"/>
              </a:rPr>
              <a:t>尚、</a:t>
            </a:r>
            <a:r>
              <a:rPr lang="ja-JP" altLang="en-US" sz="900" dirty="0">
                <a:latin typeface="メイリオ" panose="020B0604030504040204" pitchFamily="50" charset="-128"/>
                <a:ea typeface="メイリオ" panose="020B0604030504040204" pitchFamily="50" charset="-128"/>
                <a:cs typeface="メイリオ" panose="020B0604030504040204" pitchFamily="50" charset="-128"/>
              </a:rPr>
              <a:t>会費</a:t>
            </a:r>
            <a:r>
              <a:rPr lang="en-US" altLang="ja-JP" sz="900" dirty="0">
                <a:latin typeface="メイリオ" panose="020B0604030504040204" pitchFamily="50" charset="-128"/>
                <a:ea typeface="メイリオ" panose="020B0604030504040204" pitchFamily="50" charset="-128"/>
                <a:cs typeface="メイリオ" panose="020B0604030504040204" pitchFamily="50" charset="-128"/>
              </a:rPr>
              <a:t>(4,000</a:t>
            </a:r>
            <a:r>
              <a:rPr lang="ja-JP" altLang="en-US" sz="900" dirty="0">
                <a:latin typeface="メイリオ" panose="020B0604030504040204" pitchFamily="50" charset="-128"/>
                <a:ea typeface="メイリオ" panose="020B0604030504040204" pitchFamily="50" charset="-128"/>
                <a:cs typeface="メイリオ" panose="020B0604030504040204" pitchFamily="50" charset="-128"/>
              </a:rPr>
              <a:t>円</a:t>
            </a:r>
            <a:r>
              <a:rPr lang="en-US" altLang="ja-JP" sz="900" dirty="0">
                <a:latin typeface="メイリオ" panose="020B0604030504040204" pitchFamily="50" charset="-128"/>
                <a:ea typeface="メイリオ" panose="020B0604030504040204" pitchFamily="50" charset="-128"/>
                <a:cs typeface="メイリオ" panose="020B0604030504040204" pitchFamily="50" charset="-128"/>
              </a:rPr>
              <a:t>)</a:t>
            </a:r>
            <a:r>
              <a:rPr lang="ja-JP" altLang="en-US" sz="900" dirty="0">
                <a:latin typeface="メイリオ" panose="020B0604030504040204" pitchFamily="50" charset="-128"/>
                <a:ea typeface="メイリオ" panose="020B0604030504040204" pitchFamily="50" charset="-128"/>
                <a:cs typeface="メイリオ" panose="020B0604030504040204" pitchFamily="50" charset="-128"/>
              </a:rPr>
              <a:t>を当日徴収させていただきます。</a:t>
            </a:r>
            <a:endParaRPr lang="en-US" altLang="ja-JP" sz="900" dirty="0">
              <a:latin typeface="メイリオ" panose="020B0604030504040204" pitchFamily="50" charset="-128"/>
              <a:ea typeface="メイリオ" panose="020B0604030504040204" pitchFamily="50" charset="-128"/>
              <a:cs typeface="メイリオ" panose="020B0604030504040204" pitchFamily="50" charset="-128"/>
            </a:endParaRPr>
          </a:p>
          <a:p>
            <a:r>
              <a:rPr lang="ja-JP" altLang="ja-JP" sz="900" dirty="0">
                <a:latin typeface="メイリオ" panose="020B0604030504040204" pitchFamily="50" charset="-128"/>
                <a:ea typeface="メイリオ" panose="020B0604030504040204" pitchFamily="50" charset="-128"/>
                <a:cs typeface="メイリオ" panose="020B0604030504040204" pitchFamily="50" charset="-128"/>
              </a:rPr>
              <a:t>※記載された個人情報は当財団で適切に管理し、</a:t>
            </a:r>
            <a:r>
              <a:rPr lang="ja-JP" altLang="en-US" sz="900" dirty="0">
                <a:latin typeface="メイリオ" panose="020B0604030504040204" pitchFamily="50" charset="-128"/>
                <a:ea typeface="メイリオ" panose="020B0604030504040204" pitchFamily="50" charset="-128"/>
                <a:cs typeface="メイリオ" panose="020B0604030504040204" pitchFamily="50" charset="-128"/>
              </a:rPr>
              <a:t>本セミナーへの御参加受付以外の目的には使用しません。</a:t>
            </a:r>
            <a:endParaRPr lang="ja-JP" altLang="ja-JP" sz="900" dirty="0">
              <a:latin typeface="メイリオ" panose="020B0604030504040204" pitchFamily="50" charset="-128"/>
              <a:ea typeface="メイリオ" panose="020B0604030504040204" pitchFamily="50" charset="-128"/>
              <a:cs typeface="メイリオ" panose="020B0604030504040204" pitchFamily="50" charset="-128"/>
            </a:endParaRPr>
          </a:p>
          <a:p>
            <a:r>
              <a:rPr lang="ja-JP" altLang="ja-JP" sz="900" dirty="0">
                <a:latin typeface="メイリオ" panose="020B0604030504040204" pitchFamily="50" charset="-128"/>
                <a:ea typeface="メイリオ" panose="020B0604030504040204" pitchFamily="50" charset="-128"/>
                <a:cs typeface="メイリオ" panose="020B0604030504040204" pitchFamily="50" charset="-128"/>
              </a:rPr>
              <a:t>※なお、当該情報は法令に定める場合を除き第三者に提供することはありません。</a:t>
            </a:r>
          </a:p>
        </p:txBody>
      </p:sp>
      <p:sp>
        <p:nvSpPr>
          <p:cNvPr id="15" name="テキスト ボックス 14"/>
          <p:cNvSpPr txBox="1"/>
          <p:nvPr/>
        </p:nvSpPr>
        <p:spPr>
          <a:xfrm>
            <a:off x="3479109" y="8531757"/>
            <a:ext cx="1974520" cy="542232"/>
          </a:xfrm>
          <a:prstGeom prst="rect">
            <a:avLst/>
          </a:prstGeom>
          <a:noFill/>
        </p:spPr>
        <p:txBody>
          <a:bodyPr wrap="square" lIns="79787" tIns="39894" rIns="79787" bIns="39894" rtlCol="0">
            <a:spAutoFit/>
          </a:bodyPr>
          <a:lstStyle/>
          <a:p>
            <a:r>
              <a:rPr lang="ja-JP" altLang="en-US" sz="1000" dirty="0" smtClean="0">
                <a:latin typeface="メイリオ" panose="020B0604030504040204" pitchFamily="50" charset="-128"/>
                <a:ea typeface="メイリオ" panose="020B0604030504040204" pitchFamily="50" charset="-128"/>
                <a:cs typeface="メイリオ" panose="020B0604030504040204" pitchFamily="50" charset="-128"/>
              </a:rPr>
              <a:t>■米子全日空ホテル</a:t>
            </a:r>
            <a:endParaRPr lang="en-US" altLang="ja-JP" sz="1000" dirty="0" smtClean="0">
              <a:latin typeface="メイリオ" panose="020B0604030504040204" pitchFamily="50" charset="-128"/>
              <a:ea typeface="メイリオ" panose="020B0604030504040204" pitchFamily="50" charset="-128"/>
              <a:cs typeface="メイリオ" panose="020B0604030504040204" pitchFamily="50" charset="-128"/>
            </a:endParaRPr>
          </a:p>
          <a:p>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　住所：</a:t>
            </a:r>
            <a:r>
              <a:rPr lang="ja-JP" altLang="en-US" sz="1000" dirty="0" smtClean="0">
                <a:latin typeface="メイリオ" panose="020B0604030504040204" pitchFamily="50" charset="-128"/>
                <a:ea typeface="メイリオ" panose="020B0604030504040204" pitchFamily="50" charset="-128"/>
                <a:cs typeface="メイリオ" panose="020B0604030504040204" pitchFamily="50" charset="-128"/>
              </a:rPr>
              <a:t>米子市久米町</a:t>
            </a:r>
            <a:r>
              <a:rPr lang="en-US" altLang="ja-JP" sz="1000" dirty="0" smtClean="0">
                <a:latin typeface="メイリオ" panose="020B0604030504040204" pitchFamily="50" charset="-128"/>
                <a:ea typeface="メイリオ" panose="020B0604030504040204" pitchFamily="50" charset="-128"/>
                <a:cs typeface="メイリオ" panose="020B0604030504040204" pitchFamily="50" charset="-128"/>
              </a:rPr>
              <a:t>53</a:t>
            </a:r>
            <a:r>
              <a:rPr lang="ja-JP" altLang="en-US" sz="1000" dirty="0" smtClean="0">
                <a:latin typeface="メイリオ" panose="020B0604030504040204" pitchFamily="50" charset="-128"/>
                <a:ea typeface="メイリオ" panose="020B0604030504040204" pitchFamily="50" charset="-128"/>
                <a:cs typeface="メイリオ" panose="020B0604030504040204" pitchFamily="50" charset="-128"/>
              </a:rPr>
              <a:t>番</a:t>
            </a:r>
            <a:r>
              <a:rPr lang="en-US" altLang="ja-JP" sz="1000" dirty="0" smtClean="0">
                <a:latin typeface="メイリオ" panose="020B0604030504040204" pitchFamily="50" charset="-128"/>
                <a:ea typeface="メイリオ" panose="020B0604030504040204" pitchFamily="50" charset="-128"/>
                <a:cs typeface="メイリオ" panose="020B0604030504040204" pitchFamily="50" charset="-128"/>
              </a:rPr>
              <a:t>2</a:t>
            </a:r>
            <a:r>
              <a:rPr lang="ja-JP" altLang="en-US" sz="1000" dirty="0" smtClean="0">
                <a:latin typeface="メイリオ" panose="020B0604030504040204" pitchFamily="50" charset="-128"/>
                <a:ea typeface="メイリオ" panose="020B0604030504040204" pitchFamily="50" charset="-128"/>
                <a:cs typeface="メイリオ" panose="020B0604030504040204" pitchFamily="50" charset="-128"/>
              </a:rPr>
              <a:t>号</a:t>
            </a:r>
            <a:endParaRPr lang="en-US" altLang="ja-JP" sz="1000" dirty="0">
              <a:latin typeface="メイリオ" panose="020B0604030504040204" pitchFamily="50" charset="-128"/>
              <a:ea typeface="メイリオ" panose="020B0604030504040204" pitchFamily="50" charset="-128"/>
              <a:cs typeface="メイリオ" panose="020B0604030504040204" pitchFamily="50" charset="-128"/>
            </a:endParaRPr>
          </a:p>
          <a:p>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　電話：</a:t>
            </a:r>
            <a:r>
              <a:rPr lang="en-US" altLang="ja-JP" sz="1000" dirty="0" smtClean="0">
                <a:latin typeface="メイリオ" panose="020B0604030504040204" pitchFamily="50" charset="-128"/>
                <a:ea typeface="メイリオ" panose="020B0604030504040204" pitchFamily="50" charset="-128"/>
                <a:cs typeface="メイリオ" panose="020B0604030504040204" pitchFamily="50" charset="-128"/>
              </a:rPr>
              <a:t>0859-36-1111</a:t>
            </a:r>
            <a:endParaRPr lang="en-US" altLang="ja-JP" sz="1000"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22" name="テキスト ボックス 21"/>
          <p:cNvSpPr txBox="1"/>
          <p:nvPr/>
        </p:nvSpPr>
        <p:spPr>
          <a:xfrm>
            <a:off x="1676239" y="7847555"/>
            <a:ext cx="2600072" cy="238087"/>
          </a:xfrm>
          <a:prstGeom prst="rect">
            <a:avLst/>
          </a:prstGeom>
          <a:noFill/>
        </p:spPr>
        <p:txBody>
          <a:bodyPr wrap="square" lIns="79787" tIns="39894" rIns="79787" bIns="39894" rtlCol="0">
            <a:spAutoFit/>
          </a:bodyPr>
          <a:lstStyle/>
          <a:p>
            <a:r>
              <a:rPr lang="en-US" altLang="ja-JP" sz="900" dirty="0">
                <a:latin typeface="メイリオ" panose="020B0604030504040204" pitchFamily="50" charset="-128"/>
                <a:ea typeface="メイリオ" panose="020B0604030504040204" pitchFamily="50" charset="-128"/>
                <a:cs typeface="メイリオ" panose="020B0604030504040204" pitchFamily="50" charset="-128"/>
              </a:rPr>
              <a:t>※</a:t>
            </a:r>
            <a:r>
              <a:rPr lang="ja-JP" altLang="en-US" sz="900" dirty="0">
                <a:latin typeface="メイリオ" panose="020B0604030504040204" pitchFamily="50" charset="-128"/>
                <a:ea typeface="メイリオ" panose="020B0604030504040204" pitchFamily="50" charset="-128"/>
                <a:cs typeface="メイリオ" panose="020B0604030504040204" pitchFamily="50" charset="-128"/>
              </a:rPr>
              <a:t>定員になり次第、締め切りといたします</a:t>
            </a:r>
            <a:r>
              <a:rPr lang="ja-JP" altLang="en-US" sz="1000" dirty="0">
                <a:latin typeface="HG丸ｺﾞｼｯｸM-PRO" pitchFamily="50" charset="-128"/>
                <a:ea typeface="HG丸ｺﾞｼｯｸM-PRO" pitchFamily="50" charset="-128"/>
              </a:rPr>
              <a:t>。</a:t>
            </a:r>
          </a:p>
        </p:txBody>
      </p:sp>
      <p:sp>
        <p:nvSpPr>
          <p:cNvPr id="4" name="テキスト ボックス 3"/>
          <p:cNvSpPr txBox="1"/>
          <p:nvPr/>
        </p:nvSpPr>
        <p:spPr>
          <a:xfrm>
            <a:off x="187434" y="8299394"/>
            <a:ext cx="3138701" cy="213835"/>
          </a:xfrm>
          <a:prstGeom prst="rect">
            <a:avLst/>
          </a:prstGeom>
          <a:solidFill>
            <a:schemeClr val="bg1">
              <a:lumMod val="65000"/>
            </a:schemeClr>
          </a:solidFill>
          <a:ln>
            <a:noFill/>
          </a:ln>
        </p:spPr>
        <p:style>
          <a:lnRef idx="2">
            <a:schemeClr val="dk1"/>
          </a:lnRef>
          <a:fillRef idx="1">
            <a:schemeClr val="lt1"/>
          </a:fillRef>
          <a:effectRef idx="0">
            <a:schemeClr val="dk1"/>
          </a:effectRef>
          <a:fontRef idx="minor">
            <a:schemeClr val="dk1"/>
          </a:fontRef>
        </p:style>
        <p:txBody>
          <a:bodyPr wrap="square" lIns="83969" tIns="41985" rIns="83969" bIns="41985" rtlCol="0" anchor="ctr">
            <a:spAutoFit/>
          </a:bodyPr>
          <a:lstStyle/>
          <a:p>
            <a:pPr algn="ctr"/>
            <a:r>
              <a:rPr lang="ja-JP" altLang="en-US" sz="800" b="1" dirty="0">
                <a:latin typeface="メイリオ" panose="020B0604030504040204" pitchFamily="50" charset="-128"/>
                <a:ea typeface="メイリオ" panose="020B0604030504040204" pitchFamily="50" charset="-128"/>
                <a:cs typeface="メイリオ" panose="020B0604030504040204" pitchFamily="50" charset="-128"/>
              </a:rPr>
              <a:t>お申込み・お問い合わせ先</a:t>
            </a:r>
          </a:p>
        </p:txBody>
      </p:sp>
      <p:sp>
        <p:nvSpPr>
          <p:cNvPr id="6" name="正方形/長方形 5"/>
          <p:cNvSpPr/>
          <p:nvPr/>
        </p:nvSpPr>
        <p:spPr>
          <a:xfrm>
            <a:off x="-6403" y="9259950"/>
            <a:ext cx="6871808" cy="64605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83969" tIns="41985" rIns="83969" bIns="41985" rtlCol="0" anchor="ctr"/>
          <a:lstStyle/>
          <a:p>
            <a:pPr algn="ctr"/>
            <a:r>
              <a:rPr lang="ja-JP" altLang="en-US" sz="2200" b="1" dirty="0">
                <a:latin typeface="メイリオ" panose="020B0604030504040204" pitchFamily="50" charset="-128"/>
                <a:ea typeface="メイリオ" panose="020B0604030504040204" pitchFamily="50" charset="-128"/>
                <a:cs typeface="メイリオ" panose="020B0604030504040204" pitchFamily="50" charset="-128"/>
              </a:rPr>
              <a:t>申込ファクシミリ番号　</a:t>
            </a:r>
            <a:r>
              <a:rPr lang="en-US" altLang="ja-JP" sz="2200" b="1" dirty="0">
                <a:latin typeface="メイリオ" panose="020B0604030504040204" pitchFamily="50" charset="-128"/>
                <a:ea typeface="メイリオ" panose="020B0604030504040204" pitchFamily="50" charset="-128"/>
                <a:cs typeface="メイリオ" panose="020B0604030504040204" pitchFamily="50" charset="-128"/>
              </a:rPr>
              <a:t>0857-52-6673</a:t>
            </a:r>
            <a:endParaRPr lang="ja-JP" altLang="en-US" sz="2200" b="1"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28" name="テキスト ボックス 27"/>
          <p:cNvSpPr txBox="1"/>
          <p:nvPr/>
        </p:nvSpPr>
        <p:spPr>
          <a:xfrm>
            <a:off x="2" y="3206046"/>
            <a:ext cx="6858000" cy="223831"/>
          </a:xfrm>
          <a:prstGeom prst="rect">
            <a:avLst/>
          </a:prstGeom>
          <a:noFill/>
        </p:spPr>
        <p:txBody>
          <a:bodyPr wrap="square" lIns="79787" tIns="39894" rIns="79787" bIns="39894" rtlCol="0">
            <a:spAutoFit/>
          </a:bodyPr>
          <a:lstStyle/>
          <a:p>
            <a:r>
              <a:rPr lang="en-US" altLang="ja-JP" sz="900" b="1" dirty="0">
                <a:latin typeface="HG丸ｺﾞｼｯｸM-PRO" pitchFamily="50" charset="-128"/>
                <a:ea typeface="HG丸ｺﾞｼｯｸM-PRO" pitchFamily="50" charset="-128"/>
              </a:rPr>
              <a:t>【</a:t>
            </a:r>
            <a:r>
              <a:rPr lang="ja-JP" altLang="en-US" sz="900" b="1" dirty="0">
                <a:latin typeface="HG丸ｺﾞｼｯｸM-PRO" pitchFamily="50" charset="-128"/>
                <a:ea typeface="HG丸ｺﾞｼｯｸM-PRO" pitchFamily="50" charset="-128"/>
              </a:rPr>
              <a:t>参加される箇所に「○印」をご記入願います。</a:t>
            </a:r>
            <a:r>
              <a:rPr lang="en-US" altLang="ja-JP" sz="900" b="1" dirty="0">
                <a:latin typeface="HG丸ｺﾞｼｯｸM-PRO" pitchFamily="50" charset="-128"/>
                <a:ea typeface="HG丸ｺﾞｼｯｸM-PRO" pitchFamily="50" charset="-128"/>
              </a:rPr>
              <a:t>】</a:t>
            </a:r>
            <a:endParaRPr lang="ja-JP" altLang="en-US" sz="900" b="1" dirty="0">
              <a:latin typeface="HG丸ｺﾞｼｯｸM-PRO" pitchFamily="50" charset="-128"/>
              <a:ea typeface="HG丸ｺﾞｼｯｸM-PRO" pitchFamily="50" charset="-128"/>
            </a:endParaRPr>
          </a:p>
        </p:txBody>
      </p:sp>
      <p:sp>
        <p:nvSpPr>
          <p:cNvPr id="24" name="テキスト ボックス 23"/>
          <p:cNvSpPr txBox="1"/>
          <p:nvPr/>
        </p:nvSpPr>
        <p:spPr>
          <a:xfrm>
            <a:off x="206386" y="8028226"/>
            <a:ext cx="6467310" cy="342177"/>
          </a:xfrm>
          <a:prstGeom prst="rect">
            <a:avLst/>
          </a:prstGeom>
          <a:noFill/>
        </p:spPr>
        <p:txBody>
          <a:bodyPr wrap="square" lIns="79787" tIns="39894" rIns="79787" bIns="39894" rtlCol="0">
            <a:spAutoFit/>
          </a:bodyPr>
          <a:lstStyle/>
          <a:p>
            <a:r>
              <a:rPr lang="en-US" altLang="ja-JP" sz="1000" b="1" dirty="0" smtClean="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000" b="1" dirty="0" smtClean="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意見交換会・交流会に</a:t>
            </a:r>
            <a:r>
              <a:rPr lang="ja-JP" altLang="en-US" sz="1000" b="1" dirty="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お申込みされる方は、</a:t>
            </a:r>
            <a:r>
              <a:rPr lang="ja-JP" altLang="en-US" sz="1300" b="1" u="sng" dirty="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　</a:t>
            </a:r>
            <a:r>
              <a:rPr lang="en-US" altLang="ja-JP" sz="1700" b="1" u="sng" dirty="0" smtClean="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11/21</a:t>
            </a:r>
            <a:r>
              <a:rPr lang="ja-JP" altLang="en-US" sz="1700" b="1" u="sng" dirty="0" smtClean="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700" b="1" u="sng" dirty="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金</a:t>
            </a:r>
            <a:r>
              <a:rPr lang="ja-JP" altLang="en-US" sz="1700" b="1" u="sng" dirty="0" smtClean="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700" b="1" u="sng" dirty="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まで</a:t>
            </a:r>
            <a:r>
              <a:rPr lang="ja-JP" altLang="en-US" sz="1000" b="1" u="sng" dirty="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　</a:t>
            </a:r>
            <a:r>
              <a:rPr lang="ja-JP" altLang="en-US" sz="1000" b="1" dirty="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にお申込みください。</a:t>
            </a:r>
            <a:endParaRPr lang="en-US" altLang="ja-JP" sz="1000" b="1" dirty="0">
              <a:solidFill>
                <a:srgbClr val="FF0000"/>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29" name="テキスト ボックス 28"/>
          <p:cNvSpPr txBox="1"/>
          <p:nvPr/>
        </p:nvSpPr>
        <p:spPr>
          <a:xfrm>
            <a:off x="-15155" y="7466067"/>
            <a:ext cx="6880559" cy="366388"/>
          </a:xfrm>
          <a:prstGeom prst="rect">
            <a:avLst/>
          </a:prstGeom>
          <a:solidFill>
            <a:schemeClr val="bg1">
              <a:lumMod val="65000"/>
            </a:schemeClr>
          </a:solidFill>
        </p:spPr>
        <p:txBody>
          <a:bodyPr wrap="square" lIns="79787" tIns="39894" rIns="79787" bIns="39894" rtlCol="0">
            <a:spAutoFit/>
          </a:bodyPr>
          <a:lstStyle/>
          <a:p>
            <a:pPr algn="ctr"/>
            <a:r>
              <a:rPr lang="ja-JP" altLang="en-US" sz="1800" b="1" dirty="0">
                <a:ln w="12700">
                  <a:noFill/>
                  <a:prstDash val="solid"/>
                </a:ln>
                <a:solidFill>
                  <a:schemeClr val="bg1"/>
                </a:solidFill>
                <a:latin typeface="メイリオ" panose="020B0604030504040204" pitchFamily="50" charset="-128"/>
                <a:ea typeface="メイリオ" panose="020B0604030504040204" pitchFamily="50" charset="-128"/>
                <a:cs typeface="メイリオ" panose="020B0604030504040204" pitchFamily="50" charset="-128"/>
              </a:rPr>
              <a:t>お申込み締切日</a:t>
            </a:r>
          </a:p>
        </p:txBody>
      </p:sp>
      <p:sp>
        <p:nvSpPr>
          <p:cNvPr id="30" name="テキスト ボックス 29"/>
          <p:cNvSpPr txBox="1"/>
          <p:nvPr/>
        </p:nvSpPr>
        <p:spPr>
          <a:xfrm>
            <a:off x="3531961" y="8299394"/>
            <a:ext cx="3138701" cy="213835"/>
          </a:xfrm>
          <a:prstGeom prst="rect">
            <a:avLst/>
          </a:prstGeom>
          <a:solidFill>
            <a:schemeClr val="bg1">
              <a:lumMod val="65000"/>
            </a:schemeClr>
          </a:solidFill>
          <a:ln>
            <a:noFill/>
          </a:ln>
        </p:spPr>
        <p:style>
          <a:lnRef idx="2">
            <a:schemeClr val="dk1"/>
          </a:lnRef>
          <a:fillRef idx="1">
            <a:schemeClr val="lt1"/>
          </a:fillRef>
          <a:effectRef idx="0">
            <a:schemeClr val="dk1"/>
          </a:effectRef>
          <a:fontRef idx="minor">
            <a:schemeClr val="dk1"/>
          </a:fontRef>
        </p:style>
        <p:txBody>
          <a:bodyPr wrap="square" lIns="83969" tIns="41985" rIns="83969" bIns="41985" rtlCol="0" anchor="ctr">
            <a:spAutoFit/>
          </a:bodyPr>
          <a:lstStyle/>
          <a:p>
            <a:pPr algn="ctr"/>
            <a:r>
              <a:rPr lang="ja-JP" altLang="en-US" sz="800" b="1" dirty="0">
                <a:latin typeface="メイリオ" panose="020B0604030504040204" pitchFamily="50" charset="-128"/>
                <a:ea typeface="メイリオ" panose="020B0604030504040204" pitchFamily="50" charset="-128"/>
                <a:cs typeface="メイリオ" panose="020B0604030504040204" pitchFamily="50" charset="-128"/>
              </a:rPr>
              <a:t>会場のご案内</a:t>
            </a:r>
          </a:p>
        </p:txBody>
      </p:sp>
      <p:pic>
        <p:nvPicPr>
          <p:cNvPr id="23" name="図 22" descr="http://www.anahotel-yonago.com/access/img/map2.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25773" y="8531757"/>
            <a:ext cx="1244889" cy="728193"/>
          </a:xfrm>
          <a:prstGeom prst="rect">
            <a:avLst/>
          </a:prstGeom>
          <a:noFill/>
          <a:ln>
            <a:noFill/>
          </a:ln>
        </p:spPr>
      </p:pic>
    </p:spTree>
    <p:extLst>
      <p:ext uri="{BB962C8B-B14F-4D97-AF65-F5344CB8AC3E}">
        <p14:creationId xmlns:p14="http://schemas.microsoft.com/office/powerpoint/2010/main" val="416115538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gradFill flip="none" rotWithShape="1">
          <a:gsLst>
            <a:gs pos="0">
              <a:srgbClr val="E9FA86"/>
            </a:gs>
            <a:gs pos="50000">
              <a:srgbClr val="FFC000">
                <a:tint val="44500"/>
                <a:satMod val="160000"/>
              </a:srgbClr>
            </a:gs>
            <a:gs pos="100000">
              <a:srgbClr val="FFC000">
                <a:tint val="23500"/>
                <a:satMod val="160000"/>
              </a:srgbClr>
            </a:gs>
          </a:gsLst>
          <a:path path="circle">
            <a:fillToRect l="50000" t="50000" r="50000" b="50000"/>
          </a:path>
          <a:tileRect/>
        </a:gradFill>
        <a:ln>
          <a:noFill/>
        </a:ln>
      </a:spPr>
      <a:bodyPr rtlCol="0" anchor="ctr"/>
      <a:lstStyle>
        <a:defPPr algn="ctr">
          <a:defRPr kumimoji="1"/>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docProps/app.xml><?xml version="1.0" encoding="utf-8"?>
<Properties xmlns="http://schemas.openxmlformats.org/officeDocument/2006/extended-properties" xmlns:vt="http://schemas.openxmlformats.org/officeDocument/2006/docPropsVTypes">
  <TotalTime>2016</TotalTime>
  <Words>425</Words>
  <Application>Microsoft Office PowerPoint</Application>
  <PresentationFormat>A4 210 x 297 mm</PresentationFormat>
  <Paragraphs>82</Paragraphs>
  <Slides>2</Slides>
  <Notes>0</Notes>
  <HiddenSlides>0</HiddenSlides>
  <MMClips>0</MMClips>
  <ScaleCrop>false</ScaleCrop>
  <HeadingPairs>
    <vt:vector size="4" baseType="variant">
      <vt:variant>
        <vt:lpstr>テーマ</vt:lpstr>
      </vt:variant>
      <vt:variant>
        <vt:i4>1</vt:i4>
      </vt:variant>
      <vt:variant>
        <vt:lpstr>スライド タイトル</vt:lpstr>
      </vt:variant>
      <vt:variant>
        <vt:i4>2</vt:i4>
      </vt:variant>
    </vt:vector>
  </HeadingPairs>
  <TitlesOfParts>
    <vt:vector size="3" baseType="lpstr">
      <vt:lpstr>Office テーマ</vt:lpstr>
      <vt:lpstr>PowerPoint プレゼンテーション</vt:lpstr>
      <vt:lpstr>PowerPoint プレゼンテーション</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スライド 1</dc:title>
  <dc:creator>sobata</dc:creator>
  <cp:lastModifiedBy>FJ-USER</cp:lastModifiedBy>
  <cp:revision>196</cp:revision>
  <cp:lastPrinted>2014-06-11T08:35:04Z</cp:lastPrinted>
  <dcterms:created xsi:type="dcterms:W3CDTF">2012-08-28T07:04:41Z</dcterms:created>
  <dcterms:modified xsi:type="dcterms:W3CDTF">2014-11-06T04:12:11Z</dcterms:modified>
</cp:coreProperties>
</file>